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6858000" cy="9906000" type="A4"/>
  <p:notesSz cx="7099300" cy="10234613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高橋学" initials="高橋学" lastIdx="0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50"/>
    <a:srgbClr val="ED7D3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 autoAdjust="0"/>
  </p:normalViewPr>
  <p:slideViewPr>
    <p:cSldViewPr snapToGrid="0">
      <p:cViewPr>
        <p:scale>
          <a:sx n="60" d="100"/>
          <a:sy n="60" d="100"/>
        </p:scale>
        <p:origin x="-2118" y="-48"/>
      </p:cViewPr>
      <p:guideLst>
        <p:guide orient="horz" pos="312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commentAuthors" Target="commentAuthors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291998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432630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34630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347019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04435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13090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492707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32275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3869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89217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11165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454D63-628A-425F-9FAC-1169C37F69B7}" type="datetimeFigureOut">
              <a:rPr kumimoji="1" lang="ja-JP" altLang="en-US" smtClean="0"/>
              <a:t>2019/4/7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AD0E95-A12F-46A3-90FC-683550B736F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276837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kumimoji="1"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kumimoji="1"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201669" y="5148085"/>
            <a:ext cx="6535450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ja-JP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ドリブルパーク（ドリパー）　</a:t>
            </a:r>
            <a:r>
              <a:rPr lang="ja-JP" altLang="en-US" sz="28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訓練生</a:t>
            </a:r>
            <a:r>
              <a:rPr lang="ja-JP" altLang="en-US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募集</a:t>
            </a:r>
            <a:r>
              <a:rPr lang="en-US" altLang="ja-JP" sz="28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S創英角ﾎﾟｯﾌﾟ体" panose="040B0A00000000000000" pitchFamily="50" charset="-128"/>
                <a:ea typeface="HGS創英角ﾎﾟｯﾌﾟ体" panose="040B0A00000000000000" pitchFamily="50" charset="-128"/>
              </a:rPr>
              <a:t>!!</a:t>
            </a:r>
          </a:p>
          <a:p>
            <a:pPr algn="ctr"/>
            <a:r>
              <a:rPr lang="ja-JP" altLang="en-US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所属チームフリー　</a:t>
            </a:r>
            <a:r>
              <a:rPr lang="ja-JP" alt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様々な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チーム</a:t>
            </a:r>
            <a:r>
              <a:rPr lang="ja-JP" altLang="en-US" sz="2000" b="1" spc="50" dirty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から</a:t>
            </a:r>
            <a:r>
              <a:rPr lang="ja-JP" altLang="en-US" sz="2000" b="1" spc="50" dirty="0" smtClean="0">
                <a:ln w="11430"/>
                <a:solidFill>
                  <a:srgbClr val="FF0000"/>
                </a:soli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多数参加中</a:t>
            </a:r>
            <a:endParaRPr lang="en-US" altLang="ja-JP" sz="2000" b="1" spc="50" dirty="0">
              <a:ln w="11430"/>
              <a:solidFill>
                <a:srgbClr val="FF0000"/>
              </a:soli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  <p:sp>
        <p:nvSpPr>
          <p:cNvPr id="8" name="テキスト ボックス 7"/>
          <p:cNvSpPr txBox="1"/>
          <p:nvPr/>
        </p:nvSpPr>
        <p:spPr>
          <a:xfrm>
            <a:off x="201669" y="6585292"/>
            <a:ext cx="6535450" cy="2862322"/>
          </a:xfrm>
          <a:prstGeom prst="rect">
            <a:avLst/>
          </a:prstGeom>
          <a:noFill/>
          <a:ln w="28575" cmpd="sng">
            <a:solidFill>
              <a:srgbClr val="FF0000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・事業名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ドリブルスクール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（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ドリブル２種✕３パターンとは？）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・対象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小学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５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年生～中学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１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年生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/>
            </a:r>
            <a:b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</a:b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・訓練日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毎週火曜日　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　（小学生）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17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18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30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 訓練場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中田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小学校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　（中学生）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18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20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：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 訓練場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中田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小学校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　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（土）（日）は自由参加 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9:00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～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12:00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 訓練場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柳生河川敷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・持ち物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向上心、サッカーボール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・年会費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/1,000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円（保険料） 　　</a:t>
            </a:r>
            <a:endParaRPr lang="en-US" altLang="ja-JP" sz="1200" spc="600" dirty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</a:t>
            </a:r>
            <a:r>
              <a:rPr lang="ja-JP" altLang="en-US" sz="1200" spc="600" dirty="0">
                <a:solidFill>
                  <a:srgbClr val="FF0000"/>
                </a:solidFill>
                <a:latin typeface="+mn-ea"/>
              </a:rPr>
              <a:t>月謝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/500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円</a:t>
            </a:r>
            <a:endParaRPr lang="en-US" altLang="ja-JP" sz="1200" spc="600" dirty="0" smtClean="0">
              <a:solidFill>
                <a:srgbClr val="FF0000"/>
              </a:solidFill>
              <a:latin typeface="+mn-ea"/>
            </a:endParaRPr>
          </a:p>
          <a:p>
            <a:pPr>
              <a:lnSpc>
                <a:spcPct val="150000"/>
              </a:lnSpc>
            </a:pP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・問い合わせ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/</a:t>
            </a:r>
            <a:r>
              <a:rPr lang="ja-JP" altLang="en-US" sz="1200" spc="600" dirty="0" smtClean="0">
                <a:solidFill>
                  <a:srgbClr val="FF0000"/>
                </a:solidFill>
                <a:latin typeface="+mn-ea"/>
              </a:rPr>
              <a:t>（恵美）</a:t>
            </a:r>
            <a:r>
              <a:rPr lang="en-US" altLang="ja-JP" sz="1200" spc="600" dirty="0" smtClean="0">
                <a:solidFill>
                  <a:srgbClr val="FF0000"/>
                </a:solidFill>
                <a:latin typeface="+mn-ea"/>
              </a:rPr>
              <a:t>090‐7076‐7658</a:t>
            </a:r>
          </a:p>
        </p:txBody>
      </p:sp>
      <p:pic>
        <p:nvPicPr>
          <p:cNvPr id="2" name="Picture 2" descr="クリックすると新しいウィンドウで開きます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914" y="3653029"/>
            <a:ext cx="1705205" cy="1495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正方形/長方形 5"/>
          <p:cNvSpPr/>
          <p:nvPr/>
        </p:nvSpPr>
        <p:spPr>
          <a:xfrm rot="20174346">
            <a:off x="155654" y="442460"/>
            <a:ext cx="7299731" cy="286232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走力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？キック力？</a:t>
            </a:r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体力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？</a:t>
            </a:r>
            <a:endParaRPr lang="en-US" altLang="ja-JP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あと</a:t>
            </a:r>
            <a:r>
              <a:rPr lang="ja-JP" altLang="en-US" sz="3600" b="1" dirty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から</a:t>
            </a:r>
            <a:r>
              <a:rPr lang="ja-JP" altLang="en-US" sz="3600" b="1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でも間に合いますよ！</a:t>
            </a:r>
            <a:endParaRPr lang="en-US" altLang="ja-JP" sz="3600" cap="none" spc="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今</a:t>
            </a:r>
            <a:r>
              <a:rPr lang="ja-JP" altLang="en-US" sz="3600" cap="none" spc="0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しか身に付かない</a:t>
            </a:r>
            <a:r>
              <a:rPr lang="ja-JP" altLang="en-US" sz="3600" b="1" cap="none" spc="0" dirty="0" smtClean="0">
                <a:ln w="22225">
                  <a:solidFill>
                    <a:srgbClr val="ED7D31"/>
                  </a:solidFill>
                  <a:prstDash val="solid"/>
                </a:ln>
                <a:solidFill>
                  <a:srgbClr val="FF0000"/>
                </a:solidFill>
                <a:effectLst/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ことがあります</a:t>
            </a:r>
            <a:endParaRPr lang="en-US" altLang="ja-JP" sz="3600" b="1" cap="none" spc="0" dirty="0" smtClean="0">
              <a:ln w="22225">
                <a:solidFill>
                  <a:srgbClr val="ED7D31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ここは</a:t>
            </a:r>
            <a:r>
              <a:rPr lang="ja-JP" altLang="en-US" sz="3600" b="1" dirty="0" err="1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、、、</a:t>
            </a:r>
            <a:endParaRPr lang="en-US" altLang="ja-JP" sz="3600" b="1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  <a:p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おもしろい</a:t>
            </a:r>
            <a:r>
              <a:rPr lang="ja-JP" altLang="en-US" sz="36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育て方します</a:t>
            </a:r>
            <a:r>
              <a:rPr lang="ja-JP" altLang="en-US" sz="3600" b="1" dirty="0">
                <a:ln w="22225">
                  <a:solidFill>
                    <a:schemeClr val="accent2"/>
                  </a:solidFill>
                  <a:prstDash val="solid"/>
                </a:ln>
                <a:solidFill>
                  <a:srgbClr val="FF0000"/>
                </a:solidFill>
                <a:latin typeface="HGP創英角ﾎﾟｯﾌﾟ体" panose="040B0A00000000000000" pitchFamily="50" charset="-128"/>
                <a:ea typeface="HGP創英角ﾎﾟｯﾌﾟ体" panose="040B0A00000000000000" pitchFamily="50" charset="-128"/>
              </a:rPr>
              <a:t>よ！</a:t>
            </a:r>
            <a:endParaRPr lang="en-US" altLang="ja-JP" sz="3600" b="1" cap="none" spc="0" dirty="0" smtClean="0">
              <a:ln w="22225">
                <a:solidFill>
                  <a:schemeClr val="accent2"/>
                </a:solidFill>
                <a:prstDash val="solid"/>
              </a:ln>
              <a:solidFill>
                <a:srgbClr val="FF0000"/>
              </a:solidFill>
              <a:effectLst/>
              <a:latin typeface="HGP創英角ﾎﾟｯﾌﾟ体" panose="040B0A00000000000000" pitchFamily="50" charset="-128"/>
              <a:ea typeface="HGP創英角ﾎﾟｯﾌﾟ体" panose="040B0A00000000000000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076691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867</TotalTime>
  <Words>58</Words>
  <Application>Microsoft Office PowerPoint</Application>
  <PresentationFormat>A4 210 x 297 mm</PresentationFormat>
  <Paragraphs>16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ドリブルサッカースクール</dc:title>
  <dc:creator>高橋学</dc:creator>
  <cp:lastModifiedBy>USER</cp:lastModifiedBy>
  <cp:revision>44</cp:revision>
  <dcterms:created xsi:type="dcterms:W3CDTF">2017-05-20T13:21:58Z</dcterms:created>
  <dcterms:modified xsi:type="dcterms:W3CDTF">2019-04-07T10:53:50Z</dcterms:modified>
</cp:coreProperties>
</file>