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高橋学" initials="高橋学" lastIdx="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50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 autoAdjust="0"/>
  </p:normalViewPr>
  <p:slideViewPr>
    <p:cSldViewPr snapToGrid="0">
      <p:cViewPr>
        <p:scale>
          <a:sx n="60" d="100"/>
          <a:sy n="60" d="100"/>
        </p:scale>
        <p:origin x="-2118" y="-48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54D63-628A-425F-9FAC-1169C37F69B7}" type="datetimeFigureOut">
              <a:rPr kumimoji="1" lang="ja-JP" altLang="en-US" smtClean="0"/>
              <a:t>2019/4/7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D0E95-A12F-46A3-90FC-683550B736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9199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54D63-628A-425F-9FAC-1169C37F69B7}" type="datetimeFigureOut">
              <a:rPr kumimoji="1" lang="ja-JP" altLang="en-US" smtClean="0"/>
              <a:t>2019/4/7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D0E95-A12F-46A3-90FC-683550B736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3263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54D63-628A-425F-9FAC-1169C37F69B7}" type="datetimeFigureOut">
              <a:rPr kumimoji="1" lang="ja-JP" altLang="en-US" smtClean="0"/>
              <a:t>2019/4/7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D0E95-A12F-46A3-90FC-683550B736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3463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54D63-628A-425F-9FAC-1169C37F69B7}" type="datetimeFigureOut">
              <a:rPr kumimoji="1" lang="ja-JP" altLang="en-US" smtClean="0"/>
              <a:t>2019/4/7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D0E95-A12F-46A3-90FC-683550B736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4701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54D63-628A-425F-9FAC-1169C37F69B7}" type="datetimeFigureOut">
              <a:rPr kumimoji="1" lang="ja-JP" altLang="en-US" smtClean="0"/>
              <a:t>2019/4/7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D0E95-A12F-46A3-90FC-683550B736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0443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54D63-628A-425F-9FAC-1169C37F69B7}" type="datetimeFigureOut">
              <a:rPr kumimoji="1" lang="ja-JP" altLang="en-US" smtClean="0"/>
              <a:t>2019/4/7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D0E95-A12F-46A3-90FC-683550B736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3090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54D63-628A-425F-9FAC-1169C37F69B7}" type="datetimeFigureOut">
              <a:rPr kumimoji="1" lang="ja-JP" altLang="en-US" smtClean="0"/>
              <a:t>2019/4/7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D0E95-A12F-46A3-90FC-683550B736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9270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54D63-628A-425F-9FAC-1169C37F69B7}" type="datetimeFigureOut">
              <a:rPr kumimoji="1" lang="ja-JP" altLang="en-US" smtClean="0"/>
              <a:t>2019/4/7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D0E95-A12F-46A3-90FC-683550B736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227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54D63-628A-425F-9FAC-1169C37F69B7}" type="datetimeFigureOut">
              <a:rPr kumimoji="1" lang="ja-JP" altLang="en-US" smtClean="0"/>
              <a:t>2019/4/7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D0E95-A12F-46A3-90FC-683550B736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86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54D63-628A-425F-9FAC-1169C37F69B7}" type="datetimeFigureOut">
              <a:rPr kumimoji="1" lang="ja-JP" altLang="en-US" smtClean="0"/>
              <a:t>2019/4/7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D0E95-A12F-46A3-90FC-683550B736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8921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54D63-628A-425F-9FAC-1169C37F69B7}" type="datetimeFigureOut">
              <a:rPr kumimoji="1" lang="ja-JP" altLang="en-US" smtClean="0"/>
              <a:t>2019/4/7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D0E95-A12F-46A3-90FC-683550B736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1165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454D63-628A-425F-9FAC-1169C37F69B7}" type="datetimeFigureOut">
              <a:rPr kumimoji="1" lang="ja-JP" altLang="en-US" smtClean="0"/>
              <a:t>2019/4/7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AD0E95-A12F-46A3-90FC-683550B736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7683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201669" y="5148085"/>
            <a:ext cx="653545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ja-JP" altLang="en-US" sz="28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ドリブルパーク（ドリパー）　</a:t>
            </a:r>
            <a:r>
              <a:rPr lang="ja-JP" altLang="en-US" sz="28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訓練生</a:t>
            </a:r>
            <a:r>
              <a:rPr lang="ja-JP" altLang="en-US" sz="28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募集</a:t>
            </a:r>
            <a:r>
              <a:rPr lang="en-US" altLang="ja-JP" sz="28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!!</a:t>
            </a:r>
          </a:p>
          <a:p>
            <a:pPr algn="ctr"/>
            <a:r>
              <a:rPr lang="ja-JP" altLang="en-US" sz="2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所属チームフリー　</a:t>
            </a:r>
            <a:r>
              <a:rPr lang="ja-JP" altLang="en-US" sz="20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様々な</a:t>
            </a:r>
            <a:r>
              <a:rPr lang="ja-JP" altLang="en-US" sz="2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チーム</a:t>
            </a:r>
            <a:r>
              <a:rPr lang="ja-JP" altLang="en-US" sz="20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から</a:t>
            </a:r>
            <a:r>
              <a:rPr lang="ja-JP" altLang="en-US" sz="2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多数参加中</a:t>
            </a:r>
            <a:endParaRPr lang="en-US" altLang="ja-JP" sz="2000" b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01669" y="6585292"/>
            <a:ext cx="6535450" cy="2862322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200" spc="600" dirty="0" smtClean="0">
                <a:solidFill>
                  <a:srgbClr val="FF0000"/>
                </a:solidFill>
                <a:latin typeface="+mn-ea"/>
              </a:rPr>
              <a:t>・事業名</a:t>
            </a:r>
            <a:r>
              <a:rPr lang="en-US" altLang="ja-JP" sz="1200" spc="600" dirty="0" smtClean="0">
                <a:solidFill>
                  <a:srgbClr val="FF0000"/>
                </a:solidFill>
                <a:latin typeface="+mn-ea"/>
              </a:rPr>
              <a:t>/</a:t>
            </a:r>
            <a:r>
              <a:rPr lang="ja-JP" altLang="en-US" sz="1200" spc="600" dirty="0" smtClean="0">
                <a:solidFill>
                  <a:srgbClr val="FF0000"/>
                </a:solidFill>
                <a:latin typeface="+mn-ea"/>
              </a:rPr>
              <a:t>ドリブルスクール</a:t>
            </a:r>
            <a:r>
              <a:rPr lang="ja-JP" altLang="en-US" sz="1200" spc="600" dirty="0">
                <a:solidFill>
                  <a:srgbClr val="FF0000"/>
                </a:solidFill>
                <a:latin typeface="+mn-ea"/>
              </a:rPr>
              <a:t>（</a:t>
            </a:r>
            <a:r>
              <a:rPr lang="ja-JP" altLang="en-US" sz="1200" spc="600" dirty="0" smtClean="0">
                <a:solidFill>
                  <a:srgbClr val="FF0000"/>
                </a:solidFill>
                <a:latin typeface="+mn-ea"/>
              </a:rPr>
              <a:t>ドリブル２種✕３パターンとは？）</a:t>
            </a:r>
            <a:endParaRPr lang="en-US" altLang="ja-JP" sz="1200" spc="600" dirty="0" smtClean="0">
              <a:solidFill>
                <a:srgbClr val="FF0000"/>
              </a:solidFill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ja-JP" altLang="en-US" sz="1200" spc="600" dirty="0" smtClean="0">
                <a:solidFill>
                  <a:srgbClr val="FF0000"/>
                </a:solidFill>
                <a:latin typeface="+mn-ea"/>
              </a:rPr>
              <a:t>・対象</a:t>
            </a:r>
            <a:r>
              <a:rPr lang="en-US" altLang="ja-JP" sz="1200" spc="600" dirty="0" smtClean="0">
                <a:solidFill>
                  <a:srgbClr val="FF0000"/>
                </a:solidFill>
                <a:latin typeface="+mn-ea"/>
              </a:rPr>
              <a:t>/</a:t>
            </a:r>
            <a:r>
              <a:rPr lang="ja-JP" altLang="en-US" sz="1200" spc="600" dirty="0" smtClean="0">
                <a:solidFill>
                  <a:srgbClr val="FF0000"/>
                </a:solidFill>
                <a:latin typeface="+mn-ea"/>
              </a:rPr>
              <a:t>小学</a:t>
            </a:r>
            <a:r>
              <a:rPr lang="ja-JP" altLang="en-US" sz="1200" spc="600" dirty="0">
                <a:solidFill>
                  <a:srgbClr val="FF0000"/>
                </a:solidFill>
                <a:latin typeface="+mn-ea"/>
              </a:rPr>
              <a:t>５</a:t>
            </a:r>
            <a:r>
              <a:rPr lang="ja-JP" altLang="en-US" sz="1200" spc="600" dirty="0" smtClean="0">
                <a:solidFill>
                  <a:srgbClr val="FF0000"/>
                </a:solidFill>
                <a:latin typeface="+mn-ea"/>
              </a:rPr>
              <a:t>年生～中学</a:t>
            </a:r>
            <a:r>
              <a:rPr lang="ja-JP" altLang="en-US" sz="1200" spc="600" dirty="0">
                <a:solidFill>
                  <a:srgbClr val="FF0000"/>
                </a:solidFill>
                <a:latin typeface="+mn-ea"/>
              </a:rPr>
              <a:t>１</a:t>
            </a:r>
            <a:r>
              <a:rPr lang="ja-JP" altLang="en-US" sz="1200" spc="600" dirty="0" smtClean="0">
                <a:solidFill>
                  <a:srgbClr val="FF0000"/>
                </a:solidFill>
                <a:latin typeface="+mn-ea"/>
              </a:rPr>
              <a:t>年生</a:t>
            </a:r>
            <a:r>
              <a:rPr lang="en-US" altLang="ja-JP" sz="1200" spc="600" dirty="0" smtClean="0">
                <a:solidFill>
                  <a:srgbClr val="FF0000"/>
                </a:solidFill>
                <a:latin typeface="+mn-ea"/>
              </a:rPr>
              <a:t/>
            </a:r>
            <a:br>
              <a:rPr lang="en-US" altLang="ja-JP" sz="1200" spc="600" dirty="0" smtClean="0">
                <a:solidFill>
                  <a:srgbClr val="FF0000"/>
                </a:solidFill>
                <a:latin typeface="+mn-ea"/>
              </a:rPr>
            </a:br>
            <a:r>
              <a:rPr lang="ja-JP" altLang="en-US" sz="1200" spc="600" dirty="0" smtClean="0">
                <a:solidFill>
                  <a:srgbClr val="FF0000"/>
                </a:solidFill>
                <a:latin typeface="+mn-ea"/>
              </a:rPr>
              <a:t>・訓練日</a:t>
            </a:r>
            <a:r>
              <a:rPr lang="en-US" altLang="ja-JP" sz="1200" spc="600" dirty="0" smtClean="0">
                <a:solidFill>
                  <a:srgbClr val="FF0000"/>
                </a:solidFill>
                <a:latin typeface="+mn-ea"/>
              </a:rPr>
              <a:t>/</a:t>
            </a:r>
            <a:r>
              <a:rPr lang="ja-JP" altLang="en-US" sz="1200" spc="600" dirty="0" smtClean="0">
                <a:solidFill>
                  <a:srgbClr val="FF0000"/>
                </a:solidFill>
                <a:latin typeface="+mn-ea"/>
              </a:rPr>
              <a:t>毎週火曜日　</a:t>
            </a:r>
            <a:endParaRPr lang="en-US" altLang="ja-JP" sz="1200" spc="600" dirty="0">
              <a:solidFill>
                <a:srgbClr val="FF0000"/>
              </a:solidFill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ja-JP" altLang="en-US" sz="1200" spc="600" dirty="0" smtClean="0">
                <a:solidFill>
                  <a:srgbClr val="FF0000"/>
                </a:solidFill>
                <a:latin typeface="+mn-ea"/>
              </a:rPr>
              <a:t>　（小学生）</a:t>
            </a:r>
            <a:r>
              <a:rPr lang="en-US" altLang="ja-JP" sz="1200" spc="600" dirty="0" smtClean="0">
                <a:solidFill>
                  <a:srgbClr val="FF0000"/>
                </a:solidFill>
                <a:latin typeface="+mn-ea"/>
              </a:rPr>
              <a:t>17</a:t>
            </a:r>
            <a:r>
              <a:rPr lang="ja-JP" altLang="en-US" sz="1200" spc="600" dirty="0" smtClean="0">
                <a:solidFill>
                  <a:srgbClr val="FF0000"/>
                </a:solidFill>
                <a:latin typeface="+mn-ea"/>
              </a:rPr>
              <a:t>：</a:t>
            </a:r>
            <a:r>
              <a:rPr lang="en-US" altLang="ja-JP" sz="1200" spc="600" dirty="0" smtClean="0">
                <a:solidFill>
                  <a:srgbClr val="FF0000"/>
                </a:solidFill>
                <a:latin typeface="+mn-ea"/>
              </a:rPr>
              <a:t>00</a:t>
            </a:r>
            <a:r>
              <a:rPr lang="ja-JP" altLang="en-US" sz="1200" spc="600" dirty="0" smtClean="0">
                <a:solidFill>
                  <a:srgbClr val="FF0000"/>
                </a:solidFill>
                <a:latin typeface="+mn-ea"/>
              </a:rPr>
              <a:t>～</a:t>
            </a:r>
            <a:r>
              <a:rPr lang="en-US" altLang="ja-JP" sz="1200" spc="600" dirty="0" smtClean="0">
                <a:solidFill>
                  <a:srgbClr val="FF0000"/>
                </a:solidFill>
                <a:latin typeface="+mn-ea"/>
              </a:rPr>
              <a:t>18</a:t>
            </a:r>
            <a:r>
              <a:rPr lang="ja-JP" altLang="en-US" sz="1200" spc="600" dirty="0" smtClean="0">
                <a:solidFill>
                  <a:srgbClr val="FF0000"/>
                </a:solidFill>
                <a:latin typeface="+mn-ea"/>
              </a:rPr>
              <a:t>：</a:t>
            </a:r>
            <a:r>
              <a:rPr lang="en-US" altLang="ja-JP" sz="1200" spc="600" dirty="0" smtClean="0">
                <a:solidFill>
                  <a:srgbClr val="FF0000"/>
                </a:solidFill>
                <a:latin typeface="+mn-ea"/>
              </a:rPr>
              <a:t>30</a:t>
            </a:r>
            <a:r>
              <a:rPr lang="ja-JP" altLang="en-US" sz="1200" spc="600" dirty="0" smtClean="0">
                <a:solidFill>
                  <a:srgbClr val="FF0000"/>
                </a:solidFill>
                <a:latin typeface="+mn-ea"/>
              </a:rPr>
              <a:t> 訓練場</a:t>
            </a:r>
            <a:r>
              <a:rPr lang="en-US" altLang="ja-JP" sz="1200" spc="600" dirty="0" smtClean="0">
                <a:solidFill>
                  <a:srgbClr val="FF0000"/>
                </a:solidFill>
                <a:latin typeface="+mn-ea"/>
              </a:rPr>
              <a:t>/</a:t>
            </a:r>
            <a:r>
              <a:rPr lang="ja-JP" altLang="en-US" sz="1200" spc="600" dirty="0">
                <a:solidFill>
                  <a:srgbClr val="FF0000"/>
                </a:solidFill>
                <a:latin typeface="+mn-ea"/>
              </a:rPr>
              <a:t>中田</a:t>
            </a:r>
            <a:r>
              <a:rPr lang="ja-JP" altLang="en-US" sz="1200" spc="600" dirty="0" smtClean="0">
                <a:solidFill>
                  <a:srgbClr val="FF0000"/>
                </a:solidFill>
                <a:latin typeface="+mn-ea"/>
              </a:rPr>
              <a:t>小学校</a:t>
            </a:r>
            <a:endParaRPr lang="en-US" altLang="ja-JP" sz="1200" spc="600" dirty="0" smtClean="0">
              <a:solidFill>
                <a:srgbClr val="FF0000"/>
              </a:solidFill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ja-JP" altLang="en-US" sz="1200" spc="600" dirty="0" smtClean="0">
                <a:solidFill>
                  <a:srgbClr val="FF0000"/>
                </a:solidFill>
                <a:latin typeface="+mn-ea"/>
              </a:rPr>
              <a:t>　（中学生）</a:t>
            </a:r>
            <a:r>
              <a:rPr lang="en-US" altLang="ja-JP" sz="1200" spc="600" dirty="0" smtClean="0">
                <a:solidFill>
                  <a:srgbClr val="FF0000"/>
                </a:solidFill>
                <a:latin typeface="+mn-ea"/>
              </a:rPr>
              <a:t>18</a:t>
            </a:r>
            <a:r>
              <a:rPr lang="ja-JP" altLang="en-US" sz="1200" spc="600" dirty="0" smtClean="0">
                <a:solidFill>
                  <a:srgbClr val="FF0000"/>
                </a:solidFill>
                <a:latin typeface="+mn-ea"/>
              </a:rPr>
              <a:t>：</a:t>
            </a:r>
            <a:r>
              <a:rPr lang="en-US" altLang="ja-JP" sz="1200" spc="600" dirty="0" smtClean="0">
                <a:solidFill>
                  <a:srgbClr val="FF0000"/>
                </a:solidFill>
                <a:latin typeface="+mn-ea"/>
              </a:rPr>
              <a:t>00</a:t>
            </a:r>
            <a:r>
              <a:rPr lang="ja-JP" altLang="en-US" sz="1200" spc="600" dirty="0" smtClean="0">
                <a:solidFill>
                  <a:srgbClr val="FF0000"/>
                </a:solidFill>
                <a:latin typeface="+mn-ea"/>
              </a:rPr>
              <a:t>～</a:t>
            </a:r>
            <a:r>
              <a:rPr lang="en-US" altLang="ja-JP" sz="1200" spc="600" dirty="0" smtClean="0">
                <a:solidFill>
                  <a:srgbClr val="FF0000"/>
                </a:solidFill>
                <a:latin typeface="+mn-ea"/>
              </a:rPr>
              <a:t>20</a:t>
            </a:r>
            <a:r>
              <a:rPr lang="ja-JP" altLang="en-US" sz="1200" spc="600" dirty="0" smtClean="0">
                <a:solidFill>
                  <a:srgbClr val="FF0000"/>
                </a:solidFill>
                <a:latin typeface="+mn-ea"/>
              </a:rPr>
              <a:t>：</a:t>
            </a:r>
            <a:r>
              <a:rPr lang="en-US" altLang="ja-JP" sz="1200" spc="600" dirty="0" smtClean="0">
                <a:solidFill>
                  <a:srgbClr val="FF0000"/>
                </a:solidFill>
                <a:latin typeface="+mn-ea"/>
              </a:rPr>
              <a:t>00</a:t>
            </a:r>
            <a:r>
              <a:rPr lang="ja-JP" altLang="en-US" sz="1200" spc="600" dirty="0" smtClean="0">
                <a:solidFill>
                  <a:srgbClr val="FF0000"/>
                </a:solidFill>
                <a:latin typeface="+mn-ea"/>
              </a:rPr>
              <a:t> 訓練場</a:t>
            </a:r>
            <a:r>
              <a:rPr lang="en-US" altLang="ja-JP" sz="1200" spc="600" dirty="0" smtClean="0">
                <a:solidFill>
                  <a:srgbClr val="FF0000"/>
                </a:solidFill>
                <a:latin typeface="+mn-ea"/>
              </a:rPr>
              <a:t>/</a:t>
            </a:r>
            <a:r>
              <a:rPr lang="ja-JP" altLang="en-US" sz="1200" spc="600" dirty="0">
                <a:solidFill>
                  <a:srgbClr val="FF0000"/>
                </a:solidFill>
                <a:latin typeface="+mn-ea"/>
              </a:rPr>
              <a:t>中田</a:t>
            </a:r>
            <a:r>
              <a:rPr lang="ja-JP" altLang="en-US" sz="1200" spc="600" dirty="0" smtClean="0">
                <a:solidFill>
                  <a:srgbClr val="FF0000"/>
                </a:solidFill>
                <a:latin typeface="+mn-ea"/>
              </a:rPr>
              <a:t>小学校</a:t>
            </a:r>
            <a:endParaRPr lang="en-US" altLang="ja-JP" sz="1200" spc="600" dirty="0" smtClean="0">
              <a:solidFill>
                <a:srgbClr val="FF0000"/>
              </a:solidFill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ja-JP" altLang="en-US" sz="1200" spc="600" dirty="0">
                <a:solidFill>
                  <a:srgbClr val="FF0000"/>
                </a:solidFill>
                <a:latin typeface="+mn-ea"/>
              </a:rPr>
              <a:t>　</a:t>
            </a:r>
            <a:r>
              <a:rPr lang="ja-JP" altLang="en-US" sz="1200" spc="600" dirty="0" smtClean="0">
                <a:solidFill>
                  <a:srgbClr val="FF0000"/>
                </a:solidFill>
                <a:latin typeface="+mn-ea"/>
              </a:rPr>
              <a:t>（土）（日）は自由参加 </a:t>
            </a:r>
            <a:r>
              <a:rPr lang="en-US" altLang="ja-JP" sz="1200" spc="600" dirty="0" smtClean="0">
                <a:solidFill>
                  <a:srgbClr val="FF0000"/>
                </a:solidFill>
                <a:latin typeface="+mn-ea"/>
              </a:rPr>
              <a:t>9:00</a:t>
            </a:r>
            <a:r>
              <a:rPr lang="ja-JP" altLang="en-US" sz="1200" spc="600" dirty="0">
                <a:solidFill>
                  <a:srgbClr val="FF0000"/>
                </a:solidFill>
                <a:latin typeface="+mn-ea"/>
              </a:rPr>
              <a:t>～</a:t>
            </a:r>
            <a:r>
              <a:rPr lang="en-US" altLang="ja-JP" sz="1200" spc="600" dirty="0" smtClean="0">
                <a:solidFill>
                  <a:srgbClr val="FF0000"/>
                </a:solidFill>
                <a:latin typeface="+mn-ea"/>
              </a:rPr>
              <a:t>12:00</a:t>
            </a:r>
            <a:r>
              <a:rPr lang="ja-JP" altLang="en-US" sz="1200" spc="600" dirty="0" smtClean="0">
                <a:solidFill>
                  <a:srgbClr val="FF0000"/>
                </a:solidFill>
                <a:latin typeface="+mn-ea"/>
              </a:rPr>
              <a:t> 訓練場</a:t>
            </a:r>
            <a:r>
              <a:rPr lang="en-US" altLang="ja-JP" sz="1200" spc="600" dirty="0" smtClean="0">
                <a:solidFill>
                  <a:srgbClr val="FF0000"/>
                </a:solidFill>
                <a:latin typeface="+mn-ea"/>
              </a:rPr>
              <a:t>/</a:t>
            </a:r>
            <a:r>
              <a:rPr lang="ja-JP" altLang="en-US" sz="1200" spc="600" dirty="0" smtClean="0">
                <a:solidFill>
                  <a:srgbClr val="FF0000"/>
                </a:solidFill>
                <a:latin typeface="+mn-ea"/>
              </a:rPr>
              <a:t>柳生河川敷</a:t>
            </a:r>
            <a:endParaRPr lang="en-US" altLang="ja-JP" sz="1200" spc="600" dirty="0" smtClean="0">
              <a:solidFill>
                <a:srgbClr val="FF0000"/>
              </a:solidFill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ja-JP" altLang="en-US" sz="1200" spc="600" dirty="0" smtClean="0">
                <a:solidFill>
                  <a:srgbClr val="FF0000"/>
                </a:solidFill>
                <a:latin typeface="+mn-ea"/>
              </a:rPr>
              <a:t>・持ち物</a:t>
            </a:r>
            <a:r>
              <a:rPr lang="en-US" altLang="ja-JP" sz="1200" spc="600" dirty="0" smtClean="0">
                <a:solidFill>
                  <a:srgbClr val="FF0000"/>
                </a:solidFill>
                <a:latin typeface="+mn-ea"/>
              </a:rPr>
              <a:t>/</a:t>
            </a:r>
            <a:r>
              <a:rPr lang="ja-JP" altLang="en-US" sz="1200" spc="600" dirty="0" smtClean="0">
                <a:solidFill>
                  <a:srgbClr val="FF0000"/>
                </a:solidFill>
                <a:latin typeface="+mn-ea"/>
              </a:rPr>
              <a:t>向上心、サッカーボール</a:t>
            </a:r>
            <a:endParaRPr lang="en-US" altLang="ja-JP" sz="1200" spc="600" dirty="0" smtClean="0">
              <a:solidFill>
                <a:srgbClr val="FF0000"/>
              </a:solidFill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ja-JP" altLang="en-US" sz="1200" spc="600" dirty="0" smtClean="0">
                <a:solidFill>
                  <a:srgbClr val="FF0000"/>
                </a:solidFill>
                <a:latin typeface="+mn-ea"/>
              </a:rPr>
              <a:t>・年会費</a:t>
            </a:r>
            <a:r>
              <a:rPr lang="en-US" altLang="ja-JP" sz="1200" spc="600" dirty="0" smtClean="0">
                <a:solidFill>
                  <a:srgbClr val="FF0000"/>
                </a:solidFill>
                <a:latin typeface="+mn-ea"/>
              </a:rPr>
              <a:t>/1,000</a:t>
            </a:r>
            <a:r>
              <a:rPr lang="ja-JP" altLang="en-US" sz="1200" spc="600" dirty="0" smtClean="0">
                <a:solidFill>
                  <a:srgbClr val="FF0000"/>
                </a:solidFill>
                <a:latin typeface="+mn-ea"/>
              </a:rPr>
              <a:t>円（保険料） 　　</a:t>
            </a:r>
            <a:endParaRPr lang="en-US" altLang="ja-JP" sz="1200" spc="600" dirty="0">
              <a:solidFill>
                <a:srgbClr val="FF0000"/>
              </a:solidFill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ja-JP" altLang="en-US" sz="1200" spc="600" dirty="0" smtClean="0">
                <a:solidFill>
                  <a:srgbClr val="FF0000"/>
                </a:solidFill>
                <a:latin typeface="+mn-ea"/>
              </a:rPr>
              <a:t>・</a:t>
            </a:r>
            <a:r>
              <a:rPr lang="ja-JP" altLang="en-US" sz="1200" spc="600" dirty="0">
                <a:solidFill>
                  <a:srgbClr val="FF0000"/>
                </a:solidFill>
                <a:latin typeface="+mn-ea"/>
              </a:rPr>
              <a:t>月謝</a:t>
            </a:r>
            <a:r>
              <a:rPr lang="en-US" altLang="ja-JP" sz="1200" spc="600" dirty="0" smtClean="0">
                <a:solidFill>
                  <a:srgbClr val="FF0000"/>
                </a:solidFill>
                <a:latin typeface="+mn-ea"/>
              </a:rPr>
              <a:t>/500</a:t>
            </a:r>
            <a:r>
              <a:rPr lang="ja-JP" altLang="en-US" sz="1200" spc="600" dirty="0" smtClean="0">
                <a:solidFill>
                  <a:srgbClr val="FF0000"/>
                </a:solidFill>
                <a:latin typeface="+mn-ea"/>
              </a:rPr>
              <a:t>円</a:t>
            </a:r>
            <a:endParaRPr lang="en-US" altLang="ja-JP" sz="1200" spc="600" dirty="0" smtClean="0">
              <a:solidFill>
                <a:srgbClr val="FF0000"/>
              </a:solidFill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ja-JP" altLang="en-US" sz="1200" spc="600" dirty="0" smtClean="0">
                <a:solidFill>
                  <a:srgbClr val="FF0000"/>
                </a:solidFill>
                <a:latin typeface="+mn-ea"/>
              </a:rPr>
              <a:t>・問い合わせ</a:t>
            </a:r>
            <a:r>
              <a:rPr lang="en-US" altLang="ja-JP" sz="1200" spc="600" dirty="0" smtClean="0">
                <a:solidFill>
                  <a:srgbClr val="FF0000"/>
                </a:solidFill>
                <a:latin typeface="+mn-ea"/>
              </a:rPr>
              <a:t>/</a:t>
            </a:r>
            <a:r>
              <a:rPr lang="ja-JP" altLang="en-US" sz="1200" spc="600" dirty="0" smtClean="0">
                <a:solidFill>
                  <a:srgbClr val="FF0000"/>
                </a:solidFill>
                <a:latin typeface="+mn-ea"/>
              </a:rPr>
              <a:t>（恵美）</a:t>
            </a:r>
            <a:r>
              <a:rPr lang="en-US" altLang="ja-JP" sz="1200" spc="600" dirty="0" smtClean="0">
                <a:solidFill>
                  <a:srgbClr val="FF0000"/>
                </a:solidFill>
                <a:latin typeface="+mn-ea"/>
              </a:rPr>
              <a:t>090‐7076‐7658</a:t>
            </a:r>
          </a:p>
        </p:txBody>
      </p:sp>
      <p:pic>
        <p:nvPicPr>
          <p:cNvPr id="2" name="Picture 2" descr="クリックすると新しいウィンドウで開きます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1914" y="3653029"/>
            <a:ext cx="1705205" cy="1495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正方形/長方形 5"/>
          <p:cNvSpPr/>
          <p:nvPr/>
        </p:nvSpPr>
        <p:spPr>
          <a:xfrm rot="20174346">
            <a:off x="155654" y="442460"/>
            <a:ext cx="7299731" cy="286232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ja-JP" altLang="en-US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走力</a:t>
            </a:r>
            <a:r>
              <a:rPr lang="ja-JP" altLang="en-US" sz="3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？キック力？</a:t>
            </a:r>
            <a:r>
              <a:rPr lang="ja-JP" altLang="en-US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体力</a:t>
            </a:r>
            <a:r>
              <a:rPr lang="ja-JP" altLang="en-US" sz="3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？</a:t>
            </a:r>
            <a:endParaRPr lang="en-US" altLang="ja-JP" sz="3600" b="1" dirty="0" smtClean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3600" b="1" dirty="0" smtClean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あと</a:t>
            </a:r>
            <a:r>
              <a:rPr lang="ja-JP" altLang="en-US" sz="3600" b="1" dirty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から</a:t>
            </a:r>
            <a:r>
              <a:rPr lang="ja-JP" altLang="en-US" sz="3600" b="1" dirty="0" smtClean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でも間に合いますよ！</a:t>
            </a:r>
            <a:endParaRPr lang="en-US" altLang="ja-JP" sz="3600" cap="none" spc="0" dirty="0" smtClean="0">
              <a:ln w="22225">
                <a:solidFill>
                  <a:srgbClr val="ED7D31"/>
                </a:solidFill>
                <a:prstDash val="solid"/>
              </a:ln>
              <a:solidFill>
                <a:srgbClr val="FF0000"/>
              </a:solidFill>
              <a:effectLst/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3600" dirty="0" smtClean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今</a:t>
            </a:r>
            <a:r>
              <a:rPr lang="ja-JP" altLang="en-US" sz="3600" cap="none" spc="0" dirty="0" smtClean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FF0000"/>
                </a:solidFill>
                <a:effectLst/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しか身に付かない</a:t>
            </a:r>
            <a:r>
              <a:rPr lang="ja-JP" altLang="en-US" sz="3600" b="1" cap="none" spc="0" dirty="0" smtClean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FF0000"/>
                </a:solidFill>
                <a:effectLst/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ことがあります</a:t>
            </a:r>
            <a:endParaRPr lang="en-US" altLang="ja-JP" sz="3600" b="1" cap="none" spc="0" dirty="0" smtClean="0">
              <a:ln w="22225">
                <a:solidFill>
                  <a:srgbClr val="ED7D31"/>
                </a:solidFill>
                <a:prstDash val="solid"/>
              </a:ln>
              <a:solidFill>
                <a:srgbClr val="FF0000"/>
              </a:solidFill>
              <a:effectLst/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3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ここは</a:t>
            </a:r>
            <a:r>
              <a:rPr lang="ja-JP" altLang="en-US" sz="36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、、、</a:t>
            </a:r>
            <a:endParaRPr lang="en-US" altLang="ja-JP" sz="3600" b="1" dirty="0" smtClean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3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おもしろい</a:t>
            </a:r>
            <a:r>
              <a:rPr lang="ja-JP" altLang="en-US" sz="3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育て方します</a:t>
            </a:r>
            <a:r>
              <a:rPr lang="ja-JP" altLang="en-US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よ！</a:t>
            </a:r>
            <a:endParaRPr lang="en-US" altLang="ja-JP" sz="3600" b="1" cap="none" spc="0" dirty="0" smtClean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effectLst/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6691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867</TotalTime>
  <Words>58</Words>
  <Application>Microsoft Office PowerPoint</Application>
  <PresentationFormat>A4 210 x 297 mm</PresentationFormat>
  <Paragraphs>16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ドリブルサッカースクール</dc:title>
  <dc:creator>高橋学</dc:creator>
  <cp:lastModifiedBy>USER</cp:lastModifiedBy>
  <cp:revision>44</cp:revision>
  <dcterms:created xsi:type="dcterms:W3CDTF">2017-05-20T13:21:58Z</dcterms:created>
  <dcterms:modified xsi:type="dcterms:W3CDTF">2019-04-07T10:53:50Z</dcterms:modified>
</cp:coreProperties>
</file>