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高橋学" initials="高橋学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>
        <p:scale>
          <a:sx n="60" d="100"/>
          <a:sy n="60" d="100"/>
        </p:scale>
        <p:origin x="-2118" y="-4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2018/12/9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199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2018/12/9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263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2018/12/9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463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2018/12/9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70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2018/12/9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443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2018/12/9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09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2018/12/9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27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2018/12/9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27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2018/12/9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6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2018/12/9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921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2018/12/9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165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54D63-628A-425F-9FAC-1169C37F69B7}" type="datetimeFigureOut">
              <a:rPr kumimoji="1" lang="ja-JP" altLang="en-US" smtClean="0"/>
              <a:t>2018/12/9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683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01669" y="4897959"/>
            <a:ext cx="6535450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8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仙台南</a:t>
            </a:r>
            <a:r>
              <a:rPr lang="ja-JP" altLang="en-US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ドリブルパーク　</a:t>
            </a:r>
            <a:r>
              <a:rPr lang="ja-JP" altLang="en-US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スクール生</a:t>
            </a:r>
            <a:r>
              <a:rPr lang="ja-JP" altLang="en-US" sz="28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募集</a:t>
            </a:r>
            <a:r>
              <a:rPr lang="en-US" altLang="ja-JP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!!</a:t>
            </a:r>
            <a:endParaRPr lang="en-US" altLang="ja-JP" sz="28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所属チームフリー</a:t>
            </a:r>
            <a:endParaRPr lang="en-US" altLang="ja-JP" sz="28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様々なチームから多数参加中</a:t>
            </a:r>
            <a:endParaRPr lang="en-US" altLang="ja-JP" sz="28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1669" y="6585292"/>
            <a:ext cx="6535450" cy="2862322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事業名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/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ドリブルスクール</a:t>
            </a:r>
            <a:r>
              <a:rPr lang="ja-JP" altLang="en-US" sz="1000" spc="6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ja-JP" altLang="en-US" sz="1000" spc="600" dirty="0" smtClean="0">
                <a:solidFill>
                  <a:schemeClr val="tx1"/>
                </a:solidFill>
                <a:latin typeface="+mn-ea"/>
              </a:rPr>
              <a:t>ドリブル２か</a:t>
            </a:r>
            <a:r>
              <a:rPr lang="ja-JP" altLang="en-US" sz="1000" spc="600" dirty="0" smtClean="0">
                <a:solidFill>
                  <a:schemeClr val="tx1"/>
                </a:solidFill>
                <a:latin typeface="+mn-ea"/>
              </a:rPr>
              <a:t>条、各</a:t>
            </a:r>
            <a:r>
              <a:rPr lang="ja-JP" altLang="en-US" sz="1000" spc="600" dirty="0" smtClean="0">
                <a:solidFill>
                  <a:schemeClr val="tx1"/>
                </a:solidFill>
                <a:latin typeface="+mn-ea"/>
              </a:rPr>
              <a:t>３</a:t>
            </a:r>
            <a:r>
              <a:rPr lang="ja-JP" altLang="en-US" sz="1000" spc="600" dirty="0" smtClean="0">
                <a:solidFill>
                  <a:schemeClr val="tx1"/>
                </a:solidFill>
                <a:latin typeface="+mn-ea"/>
              </a:rPr>
              <a:t>原則</a:t>
            </a:r>
            <a:r>
              <a:rPr lang="ja-JP" altLang="en-US" sz="1000" spc="600" dirty="0" smtClean="0">
                <a:solidFill>
                  <a:schemeClr val="tx1"/>
                </a:solidFill>
                <a:latin typeface="+mn-ea"/>
              </a:rPr>
              <a:t>を身につける</a:t>
            </a:r>
            <a:r>
              <a:rPr lang="ja-JP" altLang="en-US" sz="1000" spc="600" dirty="0" smtClean="0">
                <a:solidFill>
                  <a:schemeClr val="tx1"/>
                </a:solidFill>
                <a:latin typeface="+mn-ea"/>
              </a:rPr>
              <a:t>）</a:t>
            </a:r>
            <a:endParaRPr lang="en-US" altLang="ja-JP" sz="1000" spc="600" dirty="0" smtClean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対象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/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小学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４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年生～小学６年生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/>
            </a:r>
            <a:b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</a:b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練習日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/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毎週木曜日　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17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：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０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0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～１８：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３０</a:t>
            </a:r>
            <a:endParaRPr lang="en-US" altLang="ja-JP" sz="1200" spc="600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場 所</a:t>
            </a:r>
            <a:r>
              <a:rPr lang="en-US" altLang="ja-JP" sz="1200" spc="600" dirty="0">
                <a:solidFill>
                  <a:srgbClr val="FF0000"/>
                </a:solidFill>
                <a:latin typeface="+mn-ea"/>
              </a:rPr>
              <a:t>/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中田小学校</a:t>
            </a:r>
            <a:endParaRPr lang="en-US" altLang="ja-JP" sz="1200" spc="600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＊月曜日、金曜日コースあり。詳しくはお問合せくだい。</a:t>
            </a:r>
            <a:endParaRPr lang="en-US" altLang="ja-JP" sz="1200" spc="600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持ち物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/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向上心、サッカーボール</a:t>
            </a:r>
            <a:endParaRPr lang="en-US" altLang="ja-JP" sz="1200" spc="600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年会費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/2,000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円（保険料）</a:t>
            </a:r>
            <a:endParaRPr lang="en-US" altLang="ja-JP" sz="1200" spc="600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月会費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/1,000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円</a:t>
            </a:r>
            <a:endParaRPr lang="en-US" altLang="ja-JP" sz="1200" spc="600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主</a:t>
            </a:r>
            <a:r>
              <a:rPr lang="ja-JP" altLang="en-US" sz="1200" spc="600" dirty="0">
                <a:solidFill>
                  <a:schemeClr val="bg1"/>
                </a:solidFill>
                <a:latin typeface="+mn-ea"/>
              </a:rPr>
              <a:t>　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催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/NPO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法人仙台中田スポーツクラブ</a:t>
            </a:r>
            <a:endParaRPr lang="en-US" altLang="ja-JP" sz="1200" spc="600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問い合わせ</a:t>
            </a:r>
            <a:r>
              <a:rPr lang="en-US" altLang="ja-JP" sz="1200" spc="600" dirty="0">
                <a:solidFill>
                  <a:srgbClr val="FF0000"/>
                </a:solidFill>
                <a:latin typeface="+mn-ea"/>
              </a:rPr>
              <a:t>/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中田ジュニアユース　（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恵美）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090‐7076‐7658</a:t>
            </a:r>
          </a:p>
        </p:txBody>
      </p:sp>
      <p:pic>
        <p:nvPicPr>
          <p:cNvPr id="2" name="Picture 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732" y="3274643"/>
            <a:ext cx="1638634" cy="1436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-48293" y="426619"/>
            <a:ext cx="7050159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走力</a:t>
            </a:r>
            <a:r>
              <a:rPr lang="ja-JP" alt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？キック力？</a:t>
            </a:r>
            <a:r>
              <a:rPr lang="ja-JP" alt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体力</a:t>
            </a:r>
            <a:r>
              <a:rPr lang="ja-JP" alt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？</a:t>
            </a:r>
            <a:endParaRPr lang="en-US" altLang="ja-JP" sz="36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3600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あと</a:t>
            </a:r>
            <a:r>
              <a:rPr lang="ja-JP" altLang="en-US" sz="36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から</a:t>
            </a:r>
            <a:r>
              <a:rPr lang="ja-JP" altLang="en-US" sz="3600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でも、</a:t>
            </a:r>
            <a:r>
              <a:rPr lang="ja-JP" altLang="en-US" sz="3600" b="1" dirty="0" err="1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じゅう</a:t>
            </a:r>
            <a:r>
              <a:rPr lang="ja-JP" altLang="en-US" sz="3600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～ぶんに</a:t>
            </a:r>
            <a:endParaRPr lang="en-US" altLang="ja-JP" sz="3600" b="1" dirty="0" smtClean="0">
              <a:ln w="22225">
                <a:solidFill>
                  <a:srgbClr val="ED7D31"/>
                </a:solidFill>
                <a:prstDash val="solid"/>
              </a:ln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3600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間に合います</a:t>
            </a:r>
            <a:r>
              <a:rPr lang="ja-JP" altLang="en-US" sz="36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</a:t>
            </a:r>
            <a:r>
              <a:rPr lang="ja-JP" altLang="en-US" sz="3600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</a:t>
            </a:r>
            <a:endParaRPr lang="en-US" altLang="ja-JP" sz="3600" b="1" cap="none" spc="0" dirty="0" smtClean="0">
              <a:ln w="22225">
                <a:solidFill>
                  <a:srgbClr val="ED7D31"/>
                </a:solidFill>
                <a:prstDash val="solid"/>
              </a:ln>
              <a:solidFill>
                <a:srgbClr val="FF0000"/>
              </a:solidFill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3600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</a:t>
            </a:r>
            <a:r>
              <a:rPr lang="ja-JP" altLang="en-US" sz="3600" b="1" cap="none" spc="0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しか身に付かないこと</a:t>
            </a:r>
            <a:r>
              <a:rPr lang="ja-JP" altLang="en-US" sz="3600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がある。</a:t>
            </a:r>
            <a:endParaRPr lang="en-US" altLang="ja-JP" sz="3600" b="1" cap="none" spc="0" dirty="0" smtClean="0">
              <a:ln w="22225">
                <a:solidFill>
                  <a:srgbClr val="ED7D31"/>
                </a:solidFill>
                <a:prstDash val="solid"/>
              </a:ln>
              <a:solidFill>
                <a:srgbClr val="FF0000"/>
              </a:solidFill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ドリパ</a:t>
            </a:r>
            <a:r>
              <a:rPr lang="en-US" altLang="ja-JP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―</a:t>
            </a:r>
            <a:r>
              <a:rPr lang="ja-JP" alt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はおもしろい育て方します</a:t>
            </a:r>
            <a:r>
              <a:rPr lang="ja-JP" alt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よ！</a:t>
            </a:r>
            <a:endParaRPr lang="en-US" altLang="ja-JP" sz="3600" b="1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669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63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ドリブルサッカースクール</dc:title>
  <dc:creator>高橋学</dc:creator>
  <cp:lastModifiedBy>USER</cp:lastModifiedBy>
  <cp:revision>39</cp:revision>
  <dcterms:created xsi:type="dcterms:W3CDTF">2017-05-20T13:21:58Z</dcterms:created>
  <dcterms:modified xsi:type="dcterms:W3CDTF">2018-12-09T14:26:28Z</dcterms:modified>
</cp:coreProperties>
</file>