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高橋学" initials="高橋学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>
        <p:scale>
          <a:sx n="60" d="100"/>
          <a:sy n="60" d="100"/>
        </p:scale>
        <p:origin x="-2118" y="-4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D63-628A-425F-9FAC-1169C37F69B7}" type="datetimeFigureOut">
              <a:rPr kumimoji="1" lang="ja-JP" altLang="en-US" smtClean="0"/>
              <a:t>2018/12/9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0E95-A12F-46A3-90FC-683550B73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9199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D63-628A-425F-9FAC-1169C37F69B7}" type="datetimeFigureOut">
              <a:rPr kumimoji="1" lang="ja-JP" altLang="en-US" smtClean="0"/>
              <a:t>2018/12/9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0E95-A12F-46A3-90FC-683550B73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263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D63-628A-425F-9FAC-1169C37F69B7}" type="datetimeFigureOut">
              <a:rPr kumimoji="1" lang="ja-JP" altLang="en-US" smtClean="0"/>
              <a:t>2018/12/9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0E95-A12F-46A3-90FC-683550B73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3463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D63-628A-425F-9FAC-1169C37F69B7}" type="datetimeFigureOut">
              <a:rPr kumimoji="1" lang="ja-JP" altLang="en-US" smtClean="0"/>
              <a:t>2018/12/9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0E95-A12F-46A3-90FC-683550B73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4701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D63-628A-425F-9FAC-1169C37F69B7}" type="datetimeFigureOut">
              <a:rPr kumimoji="1" lang="ja-JP" altLang="en-US" smtClean="0"/>
              <a:t>2018/12/9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0E95-A12F-46A3-90FC-683550B73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443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D63-628A-425F-9FAC-1169C37F69B7}" type="datetimeFigureOut">
              <a:rPr kumimoji="1" lang="ja-JP" altLang="en-US" smtClean="0"/>
              <a:t>2018/12/9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0E95-A12F-46A3-90FC-683550B73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3090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D63-628A-425F-9FAC-1169C37F69B7}" type="datetimeFigureOut">
              <a:rPr kumimoji="1" lang="ja-JP" altLang="en-US" smtClean="0"/>
              <a:t>2018/12/9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0E95-A12F-46A3-90FC-683550B73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9270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D63-628A-425F-9FAC-1169C37F69B7}" type="datetimeFigureOut">
              <a:rPr kumimoji="1" lang="ja-JP" altLang="en-US" smtClean="0"/>
              <a:t>2018/12/9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0E95-A12F-46A3-90FC-683550B73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227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D63-628A-425F-9FAC-1169C37F69B7}" type="datetimeFigureOut">
              <a:rPr kumimoji="1" lang="ja-JP" altLang="en-US" smtClean="0"/>
              <a:t>2018/12/9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0E95-A12F-46A3-90FC-683550B73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86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D63-628A-425F-9FAC-1169C37F69B7}" type="datetimeFigureOut">
              <a:rPr kumimoji="1" lang="ja-JP" altLang="en-US" smtClean="0"/>
              <a:t>2018/12/9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0E95-A12F-46A3-90FC-683550B73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8921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D63-628A-425F-9FAC-1169C37F69B7}" type="datetimeFigureOut">
              <a:rPr kumimoji="1" lang="ja-JP" altLang="en-US" smtClean="0"/>
              <a:t>2018/12/9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0E95-A12F-46A3-90FC-683550B73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165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54D63-628A-425F-9FAC-1169C37F69B7}" type="datetimeFigureOut">
              <a:rPr kumimoji="1" lang="ja-JP" altLang="en-US" smtClean="0"/>
              <a:t>2018/12/9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D0E95-A12F-46A3-90FC-683550B73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7683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201669" y="4897959"/>
            <a:ext cx="6535450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8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仙台南</a:t>
            </a:r>
            <a:r>
              <a:rPr lang="ja-JP" altLang="en-US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ドリブルパーク　</a:t>
            </a:r>
            <a:r>
              <a:rPr lang="ja-JP" altLang="en-US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スクール生</a:t>
            </a:r>
            <a:r>
              <a:rPr lang="ja-JP" altLang="en-US" sz="28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募集</a:t>
            </a:r>
            <a:r>
              <a:rPr lang="en-US" altLang="ja-JP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!!</a:t>
            </a:r>
            <a:endParaRPr lang="en-US" altLang="ja-JP" sz="28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所属チームフリー</a:t>
            </a:r>
            <a:endParaRPr lang="en-US" altLang="ja-JP" sz="28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様々なチームから多数参加中</a:t>
            </a:r>
            <a:endParaRPr lang="en-US" altLang="ja-JP" sz="28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1669" y="6585292"/>
            <a:ext cx="6535450" cy="2862322"/>
          </a:xfrm>
          <a:prstGeom prst="rect">
            <a:avLst/>
          </a:prstGeom>
          <a:ln w="28575" cmpd="sng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spc="600" dirty="0" smtClean="0">
                <a:solidFill>
                  <a:srgbClr val="FF0000"/>
                </a:solidFill>
                <a:latin typeface="+mn-ea"/>
              </a:rPr>
              <a:t>事業名</a:t>
            </a:r>
            <a:r>
              <a:rPr lang="en-US" altLang="ja-JP" sz="1200" spc="600" dirty="0" smtClean="0">
                <a:solidFill>
                  <a:srgbClr val="FF0000"/>
                </a:solidFill>
                <a:latin typeface="+mn-ea"/>
              </a:rPr>
              <a:t>/</a:t>
            </a:r>
            <a:r>
              <a:rPr lang="ja-JP" altLang="en-US" sz="1200" spc="600" dirty="0" smtClean="0">
                <a:solidFill>
                  <a:srgbClr val="FF0000"/>
                </a:solidFill>
                <a:latin typeface="+mn-ea"/>
              </a:rPr>
              <a:t>ドリブルスクール</a:t>
            </a:r>
            <a:r>
              <a:rPr lang="ja-JP" altLang="en-US" sz="1000" spc="600" dirty="0">
                <a:solidFill>
                  <a:schemeClr val="tx1"/>
                </a:solidFill>
                <a:latin typeface="+mn-ea"/>
              </a:rPr>
              <a:t>（</a:t>
            </a:r>
            <a:r>
              <a:rPr lang="ja-JP" altLang="en-US" sz="1000" spc="600" dirty="0" smtClean="0">
                <a:solidFill>
                  <a:schemeClr val="tx1"/>
                </a:solidFill>
                <a:latin typeface="+mn-ea"/>
              </a:rPr>
              <a:t>ドリブル２か</a:t>
            </a:r>
            <a:r>
              <a:rPr lang="ja-JP" altLang="en-US" sz="1000" spc="600" dirty="0" smtClean="0">
                <a:solidFill>
                  <a:schemeClr val="tx1"/>
                </a:solidFill>
                <a:latin typeface="+mn-ea"/>
              </a:rPr>
              <a:t>条、各</a:t>
            </a:r>
            <a:r>
              <a:rPr lang="ja-JP" altLang="en-US" sz="1000" spc="600" dirty="0" smtClean="0">
                <a:solidFill>
                  <a:schemeClr val="tx1"/>
                </a:solidFill>
                <a:latin typeface="+mn-ea"/>
              </a:rPr>
              <a:t>３</a:t>
            </a:r>
            <a:r>
              <a:rPr lang="ja-JP" altLang="en-US" sz="1000" spc="600" dirty="0" smtClean="0">
                <a:solidFill>
                  <a:schemeClr val="tx1"/>
                </a:solidFill>
                <a:latin typeface="+mn-ea"/>
              </a:rPr>
              <a:t>原則</a:t>
            </a:r>
            <a:r>
              <a:rPr lang="ja-JP" altLang="en-US" sz="1000" spc="600" dirty="0" smtClean="0">
                <a:solidFill>
                  <a:schemeClr val="tx1"/>
                </a:solidFill>
                <a:latin typeface="+mn-ea"/>
              </a:rPr>
              <a:t>を身につける</a:t>
            </a:r>
            <a:r>
              <a:rPr lang="ja-JP" altLang="en-US" sz="1000" spc="600" dirty="0" smtClean="0">
                <a:solidFill>
                  <a:schemeClr val="tx1"/>
                </a:solidFill>
                <a:latin typeface="+mn-ea"/>
              </a:rPr>
              <a:t>）</a:t>
            </a:r>
            <a:endParaRPr lang="en-US" altLang="ja-JP" sz="1000" spc="600" dirty="0" smtClean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200" spc="600" dirty="0">
                <a:solidFill>
                  <a:srgbClr val="FF0000"/>
                </a:solidFill>
                <a:latin typeface="+mn-ea"/>
              </a:rPr>
              <a:t>対象</a:t>
            </a:r>
            <a:r>
              <a:rPr lang="en-US" altLang="ja-JP" sz="1200" spc="600" dirty="0" smtClean="0">
                <a:solidFill>
                  <a:srgbClr val="FF0000"/>
                </a:solidFill>
                <a:latin typeface="+mn-ea"/>
              </a:rPr>
              <a:t>/</a:t>
            </a:r>
            <a:r>
              <a:rPr lang="ja-JP" altLang="en-US" sz="1200" spc="600" dirty="0" smtClean="0">
                <a:solidFill>
                  <a:srgbClr val="FF0000"/>
                </a:solidFill>
                <a:latin typeface="+mn-ea"/>
              </a:rPr>
              <a:t>小学</a:t>
            </a:r>
            <a:r>
              <a:rPr lang="ja-JP" altLang="en-US" sz="1200" spc="600" dirty="0">
                <a:solidFill>
                  <a:srgbClr val="FF0000"/>
                </a:solidFill>
                <a:latin typeface="+mn-ea"/>
              </a:rPr>
              <a:t>４</a:t>
            </a:r>
            <a:r>
              <a:rPr lang="ja-JP" altLang="en-US" sz="1200" spc="600" dirty="0" smtClean="0">
                <a:solidFill>
                  <a:srgbClr val="FF0000"/>
                </a:solidFill>
                <a:latin typeface="+mn-ea"/>
              </a:rPr>
              <a:t>年生～小学６年生</a:t>
            </a:r>
            <a:r>
              <a:rPr lang="en-US" altLang="ja-JP" sz="1200" spc="600" dirty="0" smtClean="0">
                <a:solidFill>
                  <a:srgbClr val="FF0000"/>
                </a:solidFill>
                <a:latin typeface="+mn-ea"/>
              </a:rPr>
              <a:t/>
            </a:r>
            <a:br>
              <a:rPr lang="en-US" altLang="ja-JP" sz="1200" spc="600" dirty="0" smtClean="0">
                <a:solidFill>
                  <a:srgbClr val="FF0000"/>
                </a:solidFill>
                <a:latin typeface="+mn-ea"/>
              </a:rPr>
            </a:br>
            <a:r>
              <a:rPr lang="ja-JP" altLang="en-US" sz="1200" spc="600" dirty="0" smtClean="0">
                <a:solidFill>
                  <a:srgbClr val="FF0000"/>
                </a:solidFill>
                <a:latin typeface="+mn-ea"/>
              </a:rPr>
              <a:t>練習日</a:t>
            </a:r>
            <a:r>
              <a:rPr lang="en-US" altLang="ja-JP" sz="1200" spc="600" dirty="0" smtClean="0">
                <a:solidFill>
                  <a:srgbClr val="FF0000"/>
                </a:solidFill>
                <a:latin typeface="+mn-ea"/>
              </a:rPr>
              <a:t>/</a:t>
            </a:r>
            <a:r>
              <a:rPr lang="ja-JP" altLang="en-US" sz="1200" spc="600" dirty="0" smtClean="0">
                <a:solidFill>
                  <a:srgbClr val="FF0000"/>
                </a:solidFill>
                <a:latin typeface="+mn-ea"/>
              </a:rPr>
              <a:t>毎週木曜日　</a:t>
            </a:r>
            <a:r>
              <a:rPr lang="en-US" altLang="ja-JP" sz="1200" spc="600" dirty="0" smtClean="0">
                <a:solidFill>
                  <a:srgbClr val="FF0000"/>
                </a:solidFill>
                <a:latin typeface="+mn-ea"/>
              </a:rPr>
              <a:t>17</a:t>
            </a:r>
            <a:r>
              <a:rPr lang="ja-JP" altLang="en-US" sz="1200" spc="600" dirty="0" smtClean="0">
                <a:solidFill>
                  <a:srgbClr val="FF0000"/>
                </a:solidFill>
                <a:latin typeface="+mn-ea"/>
              </a:rPr>
              <a:t>：</a:t>
            </a:r>
            <a:r>
              <a:rPr lang="ja-JP" altLang="en-US" sz="1200" spc="600" dirty="0">
                <a:solidFill>
                  <a:srgbClr val="FF0000"/>
                </a:solidFill>
                <a:latin typeface="+mn-ea"/>
              </a:rPr>
              <a:t>０</a:t>
            </a:r>
            <a:r>
              <a:rPr lang="en-US" altLang="ja-JP" sz="1200" spc="600" dirty="0" smtClean="0">
                <a:solidFill>
                  <a:srgbClr val="FF0000"/>
                </a:solidFill>
                <a:latin typeface="+mn-ea"/>
              </a:rPr>
              <a:t>0</a:t>
            </a:r>
            <a:r>
              <a:rPr lang="ja-JP" altLang="en-US" sz="1200" spc="600" dirty="0" smtClean="0">
                <a:solidFill>
                  <a:srgbClr val="FF0000"/>
                </a:solidFill>
                <a:latin typeface="+mn-ea"/>
              </a:rPr>
              <a:t>～１８：</a:t>
            </a:r>
            <a:r>
              <a:rPr lang="ja-JP" altLang="en-US" sz="1200" spc="600" dirty="0">
                <a:solidFill>
                  <a:srgbClr val="FF0000"/>
                </a:solidFill>
                <a:latin typeface="+mn-ea"/>
              </a:rPr>
              <a:t>３０</a:t>
            </a:r>
            <a:endParaRPr lang="en-US" altLang="ja-JP" sz="1200" spc="600" dirty="0" smtClean="0">
              <a:solidFill>
                <a:srgbClr val="FF0000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200" spc="600" dirty="0" smtClean="0">
                <a:solidFill>
                  <a:srgbClr val="FF0000"/>
                </a:solidFill>
                <a:latin typeface="+mn-ea"/>
              </a:rPr>
              <a:t>場 所</a:t>
            </a:r>
            <a:r>
              <a:rPr lang="en-US" altLang="ja-JP" sz="1200" spc="600" dirty="0">
                <a:solidFill>
                  <a:srgbClr val="FF0000"/>
                </a:solidFill>
                <a:latin typeface="+mn-ea"/>
              </a:rPr>
              <a:t>/</a:t>
            </a:r>
            <a:r>
              <a:rPr lang="ja-JP" altLang="en-US" sz="1200" spc="600" dirty="0" smtClean="0">
                <a:solidFill>
                  <a:srgbClr val="FF0000"/>
                </a:solidFill>
                <a:latin typeface="+mn-ea"/>
              </a:rPr>
              <a:t>中田小学校</a:t>
            </a:r>
            <a:endParaRPr lang="en-US" altLang="ja-JP" sz="1200" spc="600" dirty="0" smtClean="0">
              <a:solidFill>
                <a:srgbClr val="FF0000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200" spc="600" dirty="0" smtClean="0">
                <a:solidFill>
                  <a:srgbClr val="FF0000"/>
                </a:solidFill>
                <a:latin typeface="+mn-ea"/>
              </a:rPr>
              <a:t>＊月曜日、金曜日コースあり。詳しくはお問合せくだい。</a:t>
            </a:r>
            <a:endParaRPr lang="en-US" altLang="ja-JP" sz="1200" spc="600" dirty="0" smtClean="0">
              <a:solidFill>
                <a:srgbClr val="FF0000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200" spc="600" dirty="0" smtClean="0">
                <a:solidFill>
                  <a:srgbClr val="FF0000"/>
                </a:solidFill>
                <a:latin typeface="+mn-ea"/>
              </a:rPr>
              <a:t>持ち物</a:t>
            </a:r>
            <a:r>
              <a:rPr lang="en-US" altLang="ja-JP" sz="1200" spc="600" dirty="0" smtClean="0">
                <a:solidFill>
                  <a:srgbClr val="FF0000"/>
                </a:solidFill>
                <a:latin typeface="+mn-ea"/>
              </a:rPr>
              <a:t>/</a:t>
            </a:r>
            <a:r>
              <a:rPr lang="ja-JP" altLang="en-US" sz="1200" spc="600" dirty="0" smtClean="0">
                <a:solidFill>
                  <a:srgbClr val="FF0000"/>
                </a:solidFill>
                <a:latin typeface="+mn-ea"/>
              </a:rPr>
              <a:t>向上心、サッカーボール</a:t>
            </a:r>
            <a:endParaRPr lang="en-US" altLang="ja-JP" sz="1200" spc="600" dirty="0" smtClean="0">
              <a:solidFill>
                <a:srgbClr val="FF0000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200" spc="600" dirty="0" smtClean="0">
                <a:solidFill>
                  <a:srgbClr val="FF0000"/>
                </a:solidFill>
                <a:latin typeface="+mn-ea"/>
              </a:rPr>
              <a:t>年会費</a:t>
            </a:r>
            <a:r>
              <a:rPr lang="en-US" altLang="ja-JP" sz="1200" spc="600" dirty="0" smtClean="0">
                <a:solidFill>
                  <a:srgbClr val="FF0000"/>
                </a:solidFill>
                <a:latin typeface="+mn-ea"/>
              </a:rPr>
              <a:t>/2,000</a:t>
            </a:r>
            <a:r>
              <a:rPr lang="ja-JP" altLang="en-US" sz="1200" spc="600" dirty="0" smtClean="0">
                <a:solidFill>
                  <a:srgbClr val="FF0000"/>
                </a:solidFill>
                <a:latin typeface="+mn-ea"/>
              </a:rPr>
              <a:t>円（保険料）</a:t>
            </a:r>
            <a:endParaRPr lang="en-US" altLang="ja-JP" sz="1200" spc="600" dirty="0" smtClean="0">
              <a:solidFill>
                <a:srgbClr val="FF0000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200" spc="600" dirty="0" smtClean="0">
                <a:solidFill>
                  <a:srgbClr val="FF0000"/>
                </a:solidFill>
                <a:latin typeface="+mn-ea"/>
              </a:rPr>
              <a:t>月会費</a:t>
            </a:r>
            <a:r>
              <a:rPr lang="en-US" altLang="ja-JP" sz="1200" spc="600" dirty="0" smtClean="0">
                <a:solidFill>
                  <a:srgbClr val="FF0000"/>
                </a:solidFill>
                <a:latin typeface="+mn-ea"/>
              </a:rPr>
              <a:t>/1,000</a:t>
            </a:r>
            <a:r>
              <a:rPr lang="ja-JP" altLang="en-US" sz="1200" spc="600" dirty="0" smtClean="0">
                <a:solidFill>
                  <a:srgbClr val="FF0000"/>
                </a:solidFill>
                <a:latin typeface="+mn-ea"/>
              </a:rPr>
              <a:t>円</a:t>
            </a:r>
            <a:endParaRPr lang="en-US" altLang="ja-JP" sz="1200" spc="600" dirty="0" smtClean="0">
              <a:solidFill>
                <a:srgbClr val="FF0000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200" spc="600" dirty="0" smtClean="0">
                <a:solidFill>
                  <a:srgbClr val="FF0000"/>
                </a:solidFill>
                <a:latin typeface="+mn-ea"/>
              </a:rPr>
              <a:t>主</a:t>
            </a:r>
            <a:r>
              <a:rPr lang="ja-JP" altLang="en-US" sz="1200" spc="600" dirty="0">
                <a:solidFill>
                  <a:schemeClr val="bg1"/>
                </a:solidFill>
                <a:latin typeface="+mn-ea"/>
              </a:rPr>
              <a:t>　</a:t>
            </a:r>
            <a:r>
              <a:rPr lang="ja-JP" altLang="en-US" sz="1200" spc="600" dirty="0" smtClean="0">
                <a:solidFill>
                  <a:srgbClr val="FF0000"/>
                </a:solidFill>
                <a:latin typeface="+mn-ea"/>
              </a:rPr>
              <a:t>催</a:t>
            </a:r>
            <a:r>
              <a:rPr lang="en-US" altLang="ja-JP" sz="1200" spc="600" dirty="0" smtClean="0">
                <a:solidFill>
                  <a:srgbClr val="FF0000"/>
                </a:solidFill>
                <a:latin typeface="+mn-ea"/>
              </a:rPr>
              <a:t>/NPO</a:t>
            </a:r>
            <a:r>
              <a:rPr lang="ja-JP" altLang="en-US" sz="1200" spc="600" dirty="0" smtClean="0">
                <a:solidFill>
                  <a:srgbClr val="FF0000"/>
                </a:solidFill>
                <a:latin typeface="+mn-ea"/>
              </a:rPr>
              <a:t>法人仙台中田スポーツクラブ</a:t>
            </a:r>
            <a:endParaRPr lang="en-US" altLang="ja-JP" sz="1200" spc="600" dirty="0" smtClean="0">
              <a:solidFill>
                <a:srgbClr val="FF0000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200" spc="600" dirty="0">
                <a:solidFill>
                  <a:srgbClr val="FF0000"/>
                </a:solidFill>
                <a:latin typeface="+mn-ea"/>
              </a:rPr>
              <a:t>問い合わせ</a:t>
            </a:r>
            <a:r>
              <a:rPr lang="en-US" altLang="ja-JP" sz="1200" spc="600" dirty="0">
                <a:solidFill>
                  <a:srgbClr val="FF0000"/>
                </a:solidFill>
                <a:latin typeface="+mn-ea"/>
              </a:rPr>
              <a:t>/</a:t>
            </a:r>
            <a:r>
              <a:rPr lang="ja-JP" altLang="en-US" sz="1200" spc="600" dirty="0">
                <a:solidFill>
                  <a:srgbClr val="FF0000"/>
                </a:solidFill>
                <a:latin typeface="+mn-ea"/>
              </a:rPr>
              <a:t>中田ジュニアユース　（</a:t>
            </a:r>
            <a:r>
              <a:rPr lang="ja-JP" altLang="en-US" sz="1200" spc="600" dirty="0" smtClean="0">
                <a:solidFill>
                  <a:srgbClr val="FF0000"/>
                </a:solidFill>
                <a:latin typeface="+mn-ea"/>
              </a:rPr>
              <a:t>恵美）</a:t>
            </a:r>
            <a:r>
              <a:rPr lang="en-US" altLang="ja-JP" sz="1200" spc="600" dirty="0" smtClean="0">
                <a:solidFill>
                  <a:srgbClr val="FF0000"/>
                </a:solidFill>
                <a:latin typeface="+mn-ea"/>
              </a:rPr>
              <a:t>090‐7076‐7658</a:t>
            </a:r>
          </a:p>
        </p:txBody>
      </p:sp>
      <p:pic>
        <p:nvPicPr>
          <p:cNvPr id="2" name="Picture 2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4732" y="3274643"/>
            <a:ext cx="1638634" cy="1436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-48293" y="426619"/>
            <a:ext cx="7050159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走力</a:t>
            </a:r>
            <a:r>
              <a:rPr lang="ja-JP" alt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？キック力？</a:t>
            </a:r>
            <a:r>
              <a:rPr lang="ja-JP" alt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体力</a:t>
            </a:r>
            <a:r>
              <a:rPr lang="ja-JP" alt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？</a:t>
            </a:r>
            <a:endParaRPr lang="en-US" altLang="ja-JP" sz="36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3600" b="1" dirty="0" smtClean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あと</a:t>
            </a:r>
            <a:r>
              <a:rPr lang="ja-JP" altLang="en-US" sz="3600" b="1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から</a:t>
            </a:r>
            <a:r>
              <a:rPr lang="ja-JP" altLang="en-US" sz="3600" b="1" dirty="0" smtClean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でも、</a:t>
            </a:r>
            <a:r>
              <a:rPr lang="ja-JP" altLang="en-US" sz="3600" b="1" dirty="0" err="1" smtClean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じゅう</a:t>
            </a:r>
            <a:r>
              <a:rPr lang="ja-JP" altLang="en-US" sz="3600" b="1" dirty="0" smtClean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～ぶんに</a:t>
            </a:r>
            <a:endParaRPr lang="en-US" altLang="ja-JP" sz="3600" b="1" dirty="0" smtClean="0">
              <a:ln w="22225">
                <a:solidFill>
                  <a:srgbClr val="ED7D31"/>
                </a:solidFill>
                <a:prstDash val="solid"/>
              </a:ln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3600" b="1" dirty="0" smtClean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間に合います</a:t>
            </a:r>
            <a:r>
              <a:rPr lang="ja-JP" altLang="en-US" sz="3600" b="1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よ</a:t>
            </a:r>
            <a:r>
              <a:rPr lang="ja-JP" altLang="en-US" sz="3600" b="1" dirty="0" smtClean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！</a:t>
            </a:r>
            <a:endParaRPr lang="en-US" altLang="ja-JP" sz="3600" b="1" cap="none" spc="0" dirty="0" smtClean="0">
              <a:ln w="22225">
                <a:solidFill>
                  <a:srgbClr val="ED7D31"/>
                </a:solidFill>
                <a:prstDash val="solid"/>
              </a:ln>
              <a:solidFill>
                <a:srgbClr val="FF0000"/>
              </a:solidFill>
              <a:effectLst/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3600" b="1" dirty="0" smtClean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今</a:t>
            </a:r>
            <a:r>
              <a:rPr lang="ja-JP" altLang="en-US" sz="3600" b="1" cap="none" spc="0" dirty="0" smtClean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しか身に付かないこと</a:t>
            </a:r>
            <a:r>
              <a:rPr lang="ja-JP" altLang="en-US" sz="3600" b="1" dirty="0" smtClean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がある。</a:t>
            </a:r>
            <a:endParaRPr lang="en-US" altLang="ja-JP" sz="3600" b="1" cap="none" spc="0" dirty="0" smtClean="0">
              <a:ln w="22225">
                <a:solidFill>
                  <a:srgbClr val="ED7D31"/>
                </a:solidFill>
                <a:prstDash val="solid"/>
              </a:ln>
              <a:solidFill>
                <a:srgbClr val="FF0000"/>
              </a:solidFill>
              <a:effectLst/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ドリパ</a:t>
            </a:r>
            <a:r>
              <a:rPr lang="en-US" altLang="ja-JP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―</a:t>
            </a:r>
            <a:r>
              <a:rPr lang="ja-JP" alt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はおもしろい育て方します</a:t>
            </a:r>
            <a:r>
              <a:rPr lang="ja-JP" alt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よ！</a:t>
            </a:r>
            <a:endParaRPr lang="en-US" altLang="ja-JP" sz="36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669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</TotalTime>
  <Words>63</Words>
  <Application>Microsoft Office PowerPoint</Application>
  <PresentationFormat>A4 210 x 297 mm</PresentationFormat>
  <Paragraphs>17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ドリブルサッカースクール</dc:title>
  <dc:creator>高橋学</dc:creator>
  <cp:lastModifiedBy>USER</cp:lastModifiedBy>
  <cp:revision>39</cp:revision>
  <dcterms:created xsi:type="dcterms:W3CDTF">2017-05-20T13:21:58Z</dcterms:created>
  <dcterms:modified xsi:type="dcterms:W3CDTF">2018-12-09T14:26:28Z</dcterms:modified>
</cp:coreProperties>
</file>