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6858000" cy="9906000" type="A4"/>
  <p:notesSz cx="7099300" cy="102346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高橋学" initials="高橋学" lastIdx="0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60" d="100"/>
          <a:sy n="60" d="100"/>
        </p:scale>
        <p:origin x="-2088" y="-72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commentAuthors" Target="commentAuthors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454D63-628A-425F-9FAC-1169C37F69B7}" type="datetimeFigureOut">
              <a:rPr kumimoji="1" lang="ja-JP" altLang="en-US" smtClean="0"/>
              <a:t>2018/2/16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AD0E95-A12F-46A3-90FC-683550B736F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291998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454D63-628A-425F-9FAC-1169C37F69B7}" type="datetimeFigureOut">
              <a:rPr kumimoji="1" lang="ja-JP" altLang="en-US" smtClean="0"/>
              <a:t>2018/2/16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AD0E95-A12F-46A3-90FC-683550B736F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432630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454D63-628A-425F-9FAC-1169C37F69B7}" type="datetimeFigureOut">
              <a:rPr kumimoji="1" lang="ja-JP" altLang="en-US" smtClean="0"/>
              <a:t>2018/2/16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AD0E95-A12F-46A3-90FC-683550B736F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134630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454D63-628A-425F-9FAC-1169C37F69B7}" type="datetimeFigureOut">
              <a:rPr kumimoji="1" lang="ja-JP" altLang="en-US" smtClean="0"/>
              <a:t>2018/2/16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AD0E95-A12F-46A3-90FC-683550B736F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347019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454D63-628A-425F-9FAC-1169C37F69B7}" type="datetimeFigureOut">
              <a:rPr kumimoji="1" lang="ja-JP" altLang="en-US" smtClean="0"/>
              <a:t>2018/2/16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AD0E95-A12F-46A3-90FC-683550B736F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704435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454D63-628A-425F-9FAC-1169C37F69B7}" type="datetimeFigureOut">
              <a:rPr kumimoji="1" lang="ja-JP" altLang="en-US" smtClean="0"/>
              <a:t>2018/2/16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AD0E95-A12F-46A3-90FC-683550B736F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130906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454D63-628A-425F-9FAC-1169C37F69B7}" type="datetimeFigureOut">
              <a:rPr kumimoji="1" lang="ja-JP" altLang="en-US" smtClean="0"/>
              <a:t>2018/2/16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AD0E95-A12F-46A3-90FC-683550B736F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492707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454D63-628A-425F-9FAC-1169C37F69B7}" type="datetimeFigureOut">
              <a:rPr kumimoji="1" lang="ja-JP" altLang="en-US" smtClean="0"/>
              <a:t>2018/2/16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AD0E95-A12F-46A3-90FC-683550B736F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32275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454D63-628A-425F-9FAC-1169C37F69B7}" type="datetimeFigureOut">
              <a:rPr kumimoji="1" lang="ja-JP" altLang="en-US" smtClean="0"/>
              <a:t>2018/2/16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AD0E95-A12F-46A3-90FC-683550B736F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3869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454D63-628A-425F-9FAC-1169C37F69B7}" type="datetimeFigureOut">
              <a:rPr kumimoji="1" lang="ja-JP" altLang="en-US" smtClean="0"/>
              <a:t>2018/2/16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AD0E95-A12F-46A3-90FC-683550B736F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789217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454D63-628A-425F-9FAC-1169C37F69B7}" type="datetimeFigureOut">
              <a:rPr kumimoji="1" lang="ja-JP" altLang="en-US" smtClean="0"/>
              <a:t>2018/2/16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AD0E95-A12F-46A3-90FC-683550B736F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111658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454D63-628A-425F-9FAC-1169C37F69B7}" type="datetimeFigureOut">
              <a:rPr kumimoji="1" lang="ja-JP" altLang="en-US" smtClean="0"/>
              <a:t>2018/2/16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AD0E95-A12F-46A3-90FC-683550B736F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276837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USER\Documents\サッカー\画像ストリートサッカー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3951" y="2513761"/>
            <a:ext cx="5765669" cy="37476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正方形/長方形 6"/>
          <p:cNvSpPr/>
          <p:nvPr/>
        </p:nvSpPr>
        <p:spPr>
          <a:xfrm>
            <a:off x="209062" y="4841629"/>
            <a:ext cx="6535450" cy="144655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ja-JP" altLang="en-US" sz="4400" b="1" spc="50" dirty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仙台</a:t>
            </a:r>
            <a:r>
              <a:rPr lang="ja-JP" altLang="en-US" sz="4000" b="1" spc="50" dirty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南ドリブルパーク</a:t>
            </a:r>
          </a:p>
          <a:p>
            <a:pPr algn="ctr"/>
            <a:r>
              <a:rPr lang="ja-JP" altLang="en-US" sz="4400" b="1" spc="50" dirty="0" smtClean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新規スクール生募集</a:t>
            </a:r>
            <a:r>
              <a:rPr lang="en-US" altLang="ja-JP" sz="4400" b="1" spc="50" dirty="0" smtClean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!!</a:t>
            </a:r>
            <a:endParaRPr lang="ja-JP" altLang="en-US" sz="4400" b="1" spc="50" dirty="0">
              <a:ln w="11430"/>
              <a:solidFill>
                <a:srgbClr val="FF00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HGS創英角ﾎﾟｯﾌﾟ体" panose="040B0A00000000000000" pitchFamily="50" charset="-128"/>
              <a:ea typeface="HGS創英角ﾎﾟｯﾌﾟ体" panose="040B0A00000000000000" pitchFamily="50" charset="-128"/>
            </a:endParaRP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209062" y="6411871"/>
            <a:ext cx="6535450" cy="3277820"/>
          </a:xfrm>
          <a:prstGeom prst="rect">
            <a:avLst/>
          </a:prstGeom>
          <a:ln w="28575" cmpd="sng"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ja-JP" altLang="en-US" sz="1400" spc="600" dirty="0" smtClean="0">
                <a:solidFill>
                  <a:srgbClr val="FF0000"/>
                </a:solidFill>
                <a:latin typeface="+mn-ea"/>
              </a:rPr>
              <a:t>事業名</a:t>
            </a:r>
            <a:r>
              <a:rPr lang="en-US" altLang="ja-JP" sz="1400" spc="600" dirty="0" smtClean="0">
                <a:solidFill>
                  <a:srgbClr val="FF0000"/>
                </a:solidFill>
                <a:latin typeface="+mn-ea"/>
              </a:rPr>
              <a:t>/</a:t>
            </a:r>
            <a:r>
              <a:rPr lang="ja-JP" altLang="en-US" sz="1400" spc="600" dirty="0" smtClean="0">
                <a:solidFill>
                  <a:srgbClr val="FF0000"/>
                </a:solidFill>
                <a:latin typeface="+mn-ea"/>
              </a:rPr>
              <a:t>個人技にこだわるサッカースクール</a:t>
            </a:r>
            <a:endParaRPr lang="en-US" altLang="ja-JP" sz="1400" spc="600" dirty="0">
              <a:solidFill>
                <a:srgbClr val="FF0000"/>
              </a:solidFill>
              <a:latin typeface="+mn-ea"/>
            </a:endParaRPr>
          </a:p>
          <a:p>
            <a:pPr>
              <a:lnSpc>
                <a:spcPct val="150000"/>
              </a:lnSpc>
            </a:pPr>
            <a:r>
              <a:rPr lang="ja-JP" altLang="en-US" sz="1400" spc="600" dirty="0">
                <a:solidFill>
                  <a:srgbClr val="FF0000"/>
                </a:solidFill>
                <a:latin typeface="+mn-ea"/>
              </a:rPr>
              <a:t>練習</a:t>
            </a:r>
            <a:r>
              <a:rPr lang="ja-JP" altLang="en-US" sz="1400" spc="600" dirty="0" smtClean="0">
                <a:solidFill>
                  <a:srgbClr val="FF0000"/>
                </a:solidFill>
                <a:latin typeface="+mn-ea"/>
              </a:rPr>
              <a:t>日</a:t>
            </a:r>
            <a:r>
              <a:rPr lang="en-US" altLang="ja-JP" sz="1400" spc="600" dirty="0" smtClean="0">
                <a:solidFill>
                  <a:srgbClr val="FF0000"/>
                </a:solidFill>
                <a:latin typeface="+mn-ea"/>
              </a:rPr>
              <a:t>/</a:t>
            </a:r>
            <a:r>
              <a:rPr lang="ja-JP" altLang="en-US" sz="1400" spc="600" dirty="0" smtClean="0">
                <a:solidFill>
                  <a:srgbClr val="FF0000"/>
                </a:solidFill>
                <a:latin typeface="+mn-ea"/>
              </a:rPr>
              <a:t>毎週</a:t>
            </a:r>
            <a:r>
              <a:rPr lang="ja-JP" altLang="en-US" sz="1400" spc="600" dirty="0" smtClean="0">
                <a:solidFill>
                  <a:srgbClr val="FF0000"/>
                </a:solidFill>
                <a:latin typeface="+mn-ea"/>
              </a:rPr>
              <a:t>木曜日　</a:t>
            </a:r>
            <a:r>
              <a:rPr lang="en-US" altLang="ja-JP" sz="1400" spc="600" dirty="0" smtClean="0">
                <a:solidFill>
                  <a:srgbClr val="FF0000"/>
                </a:solidFill>
                <a:latin typeface="+mn-ea"/>
              </a:rPr>
              <a:t>17</a:t>
            </a:r>
            <a:r>
              <a:rPr lang="ja-JP" altLang="en-US" sz="1400" spc="600" dirty="0">
                <a:solidFill>
                  <a:srgbClr val="FF0000"/>
                </a:solidFill>
                <a:latin typeface="+mn-ea"/>
              </a:rPr>
              <a:t>：</a:t>
            </a:r>
            <a:r>
              <a:rPr lang="en-US" altLang="ja-JP" sz="1400" spc="600" dirty="0">
                <a:solidFill>
                  <a:srgbClr val="FF0000"/>
                </a:solidFill>
                <a:latin typeface="+mn-ea"/>
              </a:rPr>
              <a:t>30</a:t>
            </a:r>
            <a:r>
              <a:rPr lang="ja-JP" altLang="en-US" sz="1400" spc="600" dirty="0">
                <a:solidFill>
                  <a:srgbClr val="FF0000"/>
                </a:solidFill>
                <a:latin typeface="+mn-ea"/>
              </a:rPr>
              <a:t>～</a:t>
            </a:r>
            <a:r>
              <a:rPr lang="en-US" altLang="ja-JP" sz="1400" spc="600" dirty="0">
                <a:solidFill>
                  <a:srgbClr val="FF0000"/>
                </a:solidFill>
                <a:latin typeface="+mn-ea"/>
              </a:rPr>
              <a:t>19</a:t>
            </a:r>
            <a:r>
              <a:rPr lang="ja-JP" altLang="en-US" sz="1400" spc="600" dirty="0">
                <a:solidFill>
                  <a:srgbClr val="FF0000"/>
                </a:solidFill>
                <a:latin typeface="+mn-ea"/>
              </a:rPr>
              <a:t>：</a:t>
            </a:r>
            <a:r>
              <a:rPr lang="en-US" altLang="ja-JP" sz="1400" spc="600" dirty="0" smtClean="0">
                <a:solidFill>
                  <a:srgbClr val="FF0000"/>
                </a:solidFill>
                <a:latin typeface="+mn-ea"/>
              </a:rPr>
              <a:t>00</a:t>
            </a:r>
            <a:r>
              <a:rPr lang="ja-JP" altLang="en-US" sz="1400" spc="600" dirty="0" smtClean="0">
                <a:solidFill>
                  <a:srgbClr val="FF0000"/>
                </a:solidFill>
                <a:latin typeface="+mn-ea"/>
              </a:rPr>
              <a:t>　</a:t>
            </a:r>
            <a:r>
              <a:rPr lang="en-US" altLang="ja-JP" sz="1400" spc="600" dirty="0">
                <a:solidFill>
                  <a:srgbClr val="FF0000"/>
                </a:solidFill>
                <a:latin typeface="+mn-ea"/>
              </a:rPr>
              <a:t/>
            </a:r>
            <a:br>
              <a:rPr lang="en-US" altLang="ja-JP" sz="1400" spc="600" dirty="0">
                <a:solidFill>
                  <a:srgbClr val="FF0000"/>
                </a:solidFill>
                <a:latin typeface="+mn-ea"/>
              </a:rPr>
            </a:br>
            <a:r>
              <a:rPr lang="ja-JP" altLang="en-US" sz="1400" spc="600" dirty="0" smtClean="0">
                <a:solidFill>
                  <a:srgbClr val="FF0000"/>
                </a:solidFill>
                <a:latin typeface="+mn-ea"/>
              </a:rPr>
              <a:t>　　　　　</a:t>
            </a:r>
            <a:r>
              <a:rPr lang="ja-JP" altLang="en-US" sz="1400" spc="600" dirty="0" smtClean="0">
                <a:solidFill>
                  <a:srgbClr val="FF0000"/>
                </a:solidFill>
                <a:latin typeface="+mn-ea"/>
              </a:rPr>
              <a:t>土曜日は月✕</a:t>
            </a:r>
            <a:r>
              <a:rPr lang="en-US" altLang="ja-JP" sz="1400" spc="600" dirty="0" smtClean="0">
                <a:solidFill>
                  <a:srgbClr val="FF0000"/>
                </a:solidFill>
                <a:latin typeface="+mn-ea"/>
              </a:rPr>
              <a:t>3</a:t>
            </a:r>
            <a:r>
              <a:rPr lang="ja-JP" altLang="en-US" sz="1400" spc="600" dirty="0" smtClean="0">
                <a:solidFill>
                  <a:srgbClr val="FF0000"/>
                </a:solidFill>
                <a:latin typeface="+mn-ea"/>
              </a:rPr>
              <a:t>回程度　</a:t>
            </a:r>
            <a:r>
              <a:rPr lang="en-US" altLang="ja-JP" sz="1400" spc="600" dirty="0">
                <a:solidFill>
                  <a:srgbClr val="FF0000"/>
                </a:solidFill>
                <a:latin typeface="+mn-ea"/>
              </a:rPr>
              <a:t>17</a:t>
            </a:r>
            <a:r>
              <a:rPr lang="ja-JP" altLang="en-US" sz="1400" spc="600" dirty="0">
                <a:solidFill>
                  <a:srgbClr val="FF0000"/>
                </a:solidFill>
                <a:latin typeface="+mn-ea"/>
              </a:rPr>
              <a:t>：</a:t>
            </a:r>
            <a:r>
              <a:rPr lang="en-US" altLang="ja-JP" sz="1400" spc="600" dirty="0">
                <a:solidFill>
                  <a:srgbClr val="FF0000"/>
                </a:solidFill>
                <a:latin typeface="+mn-ea"/>
              </a:rPr>
              <a:t>30</a:t>
            </a:r>
            <a:r>
              <a:rPr lang="ja-JP" altLang="en-US" sz="1400" spc="600" dirty="0">
                <a:solidFill>
                  <a:srgbClr val="FF0000"/>
                </a:solidFill>
                <a:latin typeface="+mn-ea"/>
              </a:rPr>
              <a:t>～</a:t>
            </a:r>
            <a:r>
              <a:rPr lang="en-US" altLang="ja-JP" sz="1400" spc="600" dirty="0">
                <a:solidFill>
                  <a:srgbClr val="FF0000"/>
                </a:solidFill>
                <a:latin typeface="+mn-ea"/>
              </a:rPr>
              <a:t>19</a:t>
            </a:r>
            <a:r>
              <a:rPr lang="ja-JP" altLang="en-US" sz="1400" spc="600" dirty="0">
                <a:solidFill>
                  <a:srgbClr val="FF0000"/>
                </a:solidFill>
                <a:latin typeface="+mn-ea"/>
              </a:rPr>
              <a:t>：</a:t>
            </a:r>
            <a:r>
              <a:rPr lang="en-US" altLang="ja-JP" sz="1400" spc="600" dirty="0">
                <a:solidFill>
                  <a:srgbClr val="FF0000"/>
                </a:solidFill>
                <a:latin typeface="+mn-ea"/>
              </a:rPr>
              <a:t>00</a:t>
            </a:r>
            <a:r>
              <a:rPr lang="ja-JP" altLang="en-US" sz="1400" spc="600" dirty="0">
                <a:solidFill>
                  <a:srgbClr val="FF0000"/>
                </a:solidFill>
                <a:latin typeface="+mn-ea"/>
              </a:rPr>
              <a:t>　</a:t>
            </a:r>
            <a:r>
              <a:rPr lang="en-US" altLang="ja-JP" sz="1400" spc="600" dirty="0">
                <a:solidFill>
                  <a:srgbClr val="FF0000"/>
                </a:solidFill>
                <a:latin typeface="+mn-ea"/>
              </a:rPr>
              <a:t/>
            </a:r>
            <a:br>
              <a:rPr lang="en-US" altLang="ja-JP" sz="1400" spc="600" dirty="0">
                <a:solidFill>
                  <a:srgbClr val="FF0000"/>
                </a:solidFill>
                <a:latin typeface="+mn-ea"/>
              </a:rPr>
            </a:br>
            <a:r>
              <a:rPr lang="ja-JP" altLang="en-US" sz="1400" spc="600" dirty="0" smtClean="0">
                <a:solidFill>
                  <a:srgbClr val="FF0000"/>
                </a:solidFill>
                <a:latin typeface="+mn-ea"/>
              </a:rPr>
              <a:t>会場</a:t>
            </a:r>
            <a:r>
              <a:rPr lang="en-US" altLang="ja-JP" sz="1400" spc="600" dirty="0" smtClean="0">
                <a:solidFill>
                  <a:srgbClr val="FF0000"/>
                </a:solidFill>
                <a:latin typeface="+mn-ea"/>
              </a:rPr>
              <a:t>/</a:t>
            </a:r>
            <a:r>
              <a:rPr lang="ja-JP" altLang="en-US" sz="1400" spc="600" dirty="0">
                <a:solidFill>
                  <a:srgbClr val="FF0000"/>
                </a:solidFill>
                <a:latin typeface="+mn-ea"/>
              </a:rPr>
              <a:t>中田</a:t>
            </a:r>
            <a:r>
              <a:rPr lang="ja-JP" altLang="en-US" sz="1400" spc="600" dirty="0" smtClean="0">
                <a:solidFill>
                  <a:srgbClr val="FF0000"/>
                </a:solidFill>
                <a:latin typeface="+mn-ea"/>
              </a:rPr>
              <a:t>小</a:t>
            </a:r>
            <a:r>
              <a:rPr lang="en-US" altLang="ja-JP" sz="1400" spc="600" dirty="0" smtClean="0">
                <a:solidFill>
                  <a:srgbClr val="FF0000"/>
                </a:solidFill>
                <a:latin typeface="+mn-ea"/>
              </a:rPr>
              <a:t>,</a:t>
            </a:r>
            <a:r>
              <a:rPr lang="ja-JP" altLang="en-US" sz="1400" spc="600" dirty="0" smtClean="0">
                <a:solidFill>
                  <a:srgbClr val="FF0000"/>
                </a:solidFill>
                <a:latin typeface="+mn-ea"/>
              </a:rPr>
              <a:t>中田小体育館、中田市民センター体育館</a:t>
            </a:r>
            <a:endParaRPr lang="en-US" altLang="ja-JP" sz="1400" spc="600" dirty="0" smtClean="0">
              <a:solidFill>
                <a:srgbClr val="FF0000"/>
              </a:solidFill>
              <a:latin typeface="+mn-ea"/>
            </a:endParaRPr>
          </a:p>
          <a:p>
            <a:pPr>
              <a:lnSpc>
                <a:spcPct val="150000"/>
              </a:lnSpc>
            </a:pPr>
            <a:r>
              <a:rPr lang="ja-JP" altLang="en-US" sz="1400" spc="600" dirty="0" smtClean="0">
                <a:solidFill>
                  <a:srgbClr val="FF0000"/>
                </a:solidFill>
                <a:latin typeface="+mn-ea"/>
              </a:rPr>
              <a:t>対象</a:t>
            </a:r>
            <a:r>
              <a:rPr lang="en-US" altLang="ja-JP" sz="1400" spc="600" dirty="0" smtClean="0">
                <a:solidFill>
                  <a:srgbClr val="FF0000"/>
                </a:solidFill>
                <a:latin typeface="+mn-ea"/>
              </a:rPr>
              <a:t>/</a:t>
            </a:r>
            <a:r>
              <a:rPr lang="ja-JP" altLang="en-US" sz="1400" spc="600" dirty="0" smtClean="0">
                <a:solidFill>
                  <a:srgbClr val="FF0000"/>
                </a:solidFill>
                <a:latin typeface="+mn-ea"/>
              </a:rPr>
              <a:t>小学</a:t>
            </a:r>
            <a:r>
              <a:rPr lang="en-US" altLang="ja-JP" sz="1400" spc="600" dirty="0" smtClean="0">
                <a:solidFill>
                  <a:srgbClr val="FF0000"/>
                </a:solidFill>
                <a:latin typeface="+mn-ea"/>
              </a:rPr>
              <a:t>3</a:t>
            </a:r>
            <a:r>
              <a:rPr lang="ja-JP" altLang="en-US" sz="1400" spc="600" dirty="0" smtClean="0">
                <a:solidFill>
                  <a:srgbClr val="FF0000"/>
                </a:solidFill>
                <a:latin typeface="+mn-ea"/>
              </a:rPr>
              <a:t>年生～小学</a:t>
            </a:r>
            <a:r>
              <a:rPr lang="en-US" altLang="ja-JP" sz="1400" spc="600" dirty="0" smtClean="0">
                <a:solidFill>
                  <a:srgbClr val="FF0000"/>
                </a:solidFill>
                <a:latin typeface="+mn-ea"/>
              </a:rPr>
              <a:t>6</a:t>
            </a:r>
            <a:r>
              <a:rPr lang="ja-JP" altLang="en-US" sz="1400" spc="600" dirty="0" smtClean="0">
                <a:solidFill>
                  <a:srgbClr val="FF0000"/>
                </a:solidFill>
                <a:latin typeface="+mn-ea"/>
              </a:rPr>
              <a:t>年生</a:t>
            </a:r>
            <a:r>
              <a:rPr lang="en-US" altLang="ja-JP" sz="1400" spc="600" dirty="0">
                <a:solidFill>
                  <a:srgbClr val="FF0000"/>
                </a:solidFill>
                <a:latin typeface="+mn-ea"/>
              </a:rPr>
              <a:t/>
            </a:r>
            <a:br>
              <a:rPr lang="en-US" altLang="ja-JP" sz="1400" spc="600" dirty="0">
                <a:solidFill>
                  <a:srgbClr val="FF0000"/>
                </a:solidFill>
                <a:latin typeface="+mn-ea"/>
              </a:rPr>
            </a:br>
            <a:r>
              <a:rPr lang="ja-JP" altLang="en-US" sz="1400" spc="600" dirty="0" smtClean="0">
                <a:solidFill>
                  <a:srgbClr val="FF0000"/>
                </a:solidFill>
                <a:latin typeface="+mn-ea"/>
              </a:rPr>
              <a:t>年</a:t>
            </a:r>
            <a:r>
              <a:rPr lang="ja-JP" altLang="en-US" sz="1400" spc="600" dirty="0">
                <a:solidFill>
                  <a:srgbClr val="FF0000"/>
                </a:solidFill>
                <a:latin typeface="+mn-ea"/>
              </a:rPr>
              <a:t>会費</a:t>
            </a:r>
            <a:r>
              <a:rPr lang="en-US" altLang="ja-JP" sz="1400" spc="600" dirty="0">
                <a:solidFill>
                  <a:srgbClr val="FF0000"/>
                </a:solidFill>
                <a:latin typeface="+mn-ea"/>
              </a:rPr>
              <a:t>/1,000</a:t>
            </a:r>
            <a:r>
              <a:rPr lang="ja-JP" altLang="en-US" sz="1400" spc="600" dirty="0">
                <a:solidFill>
                  <a:srgbClr val="FF0000"/>
                </a:solidFill>
                <a:latin typeface="+mn-ea"/>
              </a:rPr>
              <a:t>円（保険料）</a:t>
            </a:r>
            <a:endParaRPr lang="en-US" altLang="ja-JP" sz="1400" spc="600" dirty="0">
              <a:solidFill>
                <a:srgbClr val="FF0000"/>
              </a:solidFill>
              <a:latin typeface="+mn-ea"/>
            </a:endParaRPr>
          </a:p>
          <a:p>
            <a:pPr>
              <a:lnSpc>
                <a:spcPct val="150000"/>
              </a:lnSpc>
            </a:pPr>
            <a:r>
              <a:rPr lang="ja-JP" altLang="en-US" sz="1400" spc="600" dirty="0">
                <a:solidFill>
                  <a:srgbClr val="FF0000"/>
                </a:solidFill>
                <a:latin typeface="+mn-ea"/>
              </a:rPr>
              <a:t>月会費</a:t>
            </a:r>
            <a:r>
              <a:rPr lang="en-US" altLang="ja-JP" sz="1400" spc="600" dirty="0" smtClean="0">
                <a:solidFill>
                  <a:srgbClr val="FF0000"/>
                </a:solidFill>
                <a:latin typeface="+mn-ea"/>
              </a:rPr>
              <a:t>/</a:t>
            </a:r>
            <a:r>
              <a:rPr lang="ja-JP" altLang="en-US" sz="1400" spc="600" dirty="0">
                <a:solidFill>
                  <a:srgbClr val="FF0000"/>
                </a:solidFill>
                <a:latin typeface="+mn-ea"/>
              </a:rPr>
              <a:t>５００</a:t>
            </a:r>
            <a:r>
              <a:rPr lang="ja-JP" altLang="en-US" sz="1400" spc="600" dirty="0" smtClean="0">
                <a:solidFill>
                  <a:srgbClr val="FF0000"/>
                </a:solidFill>
                <a:latin typeface="+mn-ea"/>
              </a:rPr>
              <a:t>円</a:t>
            </a:r>
            <a:endParaRPr lang="en-US" altLang="ja-JP" sz="1400" spc="600" dirty="0">
              <a:solidFill>
                <a:srgbClr val="FF0000"/>
              </a:solidFill>
              <a:latin typeface="+mn-ea"/>
            </a:endParaRPr>
          </a:p>
          <a:p>
            <a:pPr>
              <a:lnSpc>
                <a:spcPct val="150000"/>
              </a:lnSpc>
            </a:pPr>
            <a:r>
              <a:rPr lang="ja-JP" altLang="en-US" sz="1400" spc="600" dirty="0">
                <a:solidFill>
                  <a:srgbClr val="FF0000"/>
                </a:solidFill>
                <a:latin typeface="+mn-ea"/>
              </a:rPr>
              <a:t>主</a:t>
            </a:r>
            <a:r>
              <a:rPr lang="ja-JP" altLang="en-US" sz="1400" spc="600" dirty="0">
                <a:solidFill>
                  <a:schemeClr val="bg1"/>
                </a:solidFill>
                <a:latin typeface="+mn-ea"/>
              </a:rPr>
              <a:t>　</a:t>
            </a:r>
            <a:r>
              <a:rPr lang="ja-JP" altLang="en-US" sz="1400" spc="600" dirty="0">
                <a:solidFill>
                  <a:srgbClr val="FF0000"/>
                </a:solidFill>
                <a:latin typeface="+mn-ea"/>
              </a:rPr>
              <a:t>催</a:t>
            </a:r>
            <a:r>
              <a:rPr lang="en-US" altLang="ja-JP" sz="1400" spc="600" dirty="0">
                <a:solidFill>
                  <a:srgbClr val="FF0000"/>
                </a:solidFill>
                <a:latin typeface="+mn-ea"/>
              </a:rPr>
              <a:t>/NPO</a:t>
            </a:r>
            <a:r>
              <a:rPr lang="ja-JP" altLang="en-US" sz="1400" spc="600" dirty="0">
                <a:solidFill>
                  <a:srgbClr val="FF0000"/>
                </a:solidFill>
                <a:latin typeface="+mn-ea"/>
              </a:rPr>
              <a:t>法人仙台中田スポーツクラブ</a:t>
            </a:r>
            <a:endParaRPr lang="en-US" altLang="ja-JP" sz="1400" spc="600" dirty="0">
              <a:solidFill>
                <a:srgbClr val="FF0000"/>
              </a:solidFill>
              <a:latin typeface="+mn-ea"/>
            </a:endParaRPr>
          </a:p>
          <a:p>
            <a:pPr>
              <a:lnSpc>
                <a:spcPct val="150000"/>
              </a:lnSpc>
            </a:pPr>
            <a:r>
              <a:rPr lang="ja-JP" altLang="en-US" sz="1400" spc="600" dirty="0">
                <a:solidFill>
                  <a:srgbClr val="FF0000"/>
                </a:solidFill>
                <a:latin typeface="+mn-ea"/>
              </a:rPr>
              <a:t>問い合わせ</a:t>
            </a:r>
            <a:r>
              <a:rPr lang="en-US" altLang="ja-JP" sz="1400" spc="600" dirty="0" smtClean="0">
                <a:solidFill>
                  <a:srgbClr val="FF0000"/>
                </a:solidFill>
                <a:latin typeface="+mn-ea"/>
              </a:rPr>
              <a:t>/</a:t>
            </a:r>
            <a:r>
              <a:rPr lang="ja-JP" altLang="en-US" sz="1400" spc="600" dirty="0">
                <a:solidFill>
                  <a:srgbClr val="FF0000"/>
                </a:solidFill>
                <a:latin typeface="+mn-ea"/>
              </a:rPr>
              <a:t>　</a:t>
            </a:r>
            <a:r>
              <a:rPr lang="ja-JP" altLang="en-US" sz="1400" spc="600" dirty="0" smtClean="0">
                <a:solidFill>
                  <a:srgbClr val="FF0000"/>
                </a:solidFill>
                <a:latin typeface="+mn-ea"/>
              </a:rPr>
              <a:t>（</a:t>
            </a:r>
            <a:r>
              <a:rPr lang="ja-JP" altLang="en-US" sz="1400" spc="600" dirty="0">
                <a:solidFill>
                  <a:srgbClr val="FF0000"/>
                </a:solidFill>
                <a:latin typeface="+mn-ea"/>
              </a:rPr>
              <a:t>恵美</a:t>
            </a:r>
            <a:r>
              <a:rPr lang="ja-JP" altLang="en-US" sz="1400" spc="600" dirty="0" smtClean="0">
                <a:solidFill>
                  <a:srgbClr val="FF0000"/>
                </a:solidFill>
                <a:latin typeface="+mn-ea"/>
              </a:rPr>
              <a:t>）</a:t>
            </a:r>
            <a:r>
              <a:rPr lang="en-US" altLang="ja-JP" sz="1400" spc="600" dirty="0" smtClean="0">
                <a:solidFill>
                  <a:srgbClr val="FF0000"/>
                </a:solidFill>
                <a:latin typeface="+mn-ea"/>
              </a:rPr>
              <a:t>090‐7076-7658</a:t>
            </a:r>
            <a:endParaRPr lang="en-US" altLang="ja-JP" sz="1400" spc="600" dirty="0">
              <a:solidFill>
                <a:srgbClr val="FF0000"/>
              </a:solidFill>
              <a:latin typeface="+mn-ea"/>
            </a:endParaRPr>
          </a:p>
          <a:p>
            <a:pPr>
              <a:lnSpc>
                <a:spcPct val="150000"/>
              </a:lnSpc>
            </a:pPr>
            <a:endParaRPr lang="en-US" altLang="ja-JP" sz="1200" spc="600" dirty="0" smtClean="0">
              <a:solidFill>
                <a:srgbClr val="FF0000"/>
              </a:solidFill>
              <a:latin typeface="+mn-ea"/>
            </a:endParaRPr>
          </a:p>
        </p:txBody>
      </p:sp>
      <p:sp>
        <p:nvSpPr>
          <p:cNvPr id="11" name="正方形/長方形 10"/>
          <p:cNvSpPr/>
          <p:nvPr/>
        </p:nvSpPr>
        <p:spPr>
          <a:xfrm rot="20755150">
            <a:off x="-361829" y="61666"/>
            <a:ext cx="8118665" cy="427809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ja-JP" altLang="en-US" sz="88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　</a:t>
            </a:r>
            <a:r>
              <a:rPr lang="ja-JP" altLang="en-US" sz="80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勝ツ事ヨリモ</a:t>
            </a:r>
            <a:endParaRPr lang="en-US" altLang="ja-JP" sz="8000" b="1" cap="none" spc="0" dirty="0" smtClean="0">
              <a:ln w="22225">
                <a:solidFill>
                  <a:schemeClr val="accent2"/>
                </a:solidFill>
                <a:prstDash val="solid"/>
              </a:ln>
              <a:solidFill>
                <a:srgbClr val="FF0000"/>
              </a:solidFill>
              <a:effectLst/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  <a:p>
            <a:r>
              <a:rPr lang="ja-JP" altLang="en-US" sz="80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 </a:t>
            </a:r>
            <a:r>
              <a:rPr lang="ja-JP" altLang="en-US" sz="80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上手二ナルコト</a:t>
            </a:r>
            <a:endParaRPr lang="en-US" altLang="ja-JP" sz="8000" b="1" cap="none" spc="0" dirty="0" smtClean="0">
              <a:ln w="22225">
                <a:solidFill>
                  <a:schemeClr val="accent2"/>
                </a:solidFill>
                <a:prstDash val="solid"/>
              </a:ln>
              <a:solidFill>
                <a:srgbClr val="FF0000"/>
              </a:solidFill>
              <a:effectLst/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  <a:p>
            <a:endParaRPr lang="en-US" altLang="ja-JP" sz="9600" b="1" cap="none" spc="0" dirty="0" smtClean="0">
              <a:ln w="22225">
                <a:solidFill>
                  <a:schemeClr val="accent2"/>
                </a:solidFill>
                <a:prstDash val="solid"/>
              </a:ln>
              <a:solidFill>
                <a:srgbClr val="FF0000"/>
              </a:solidFill>
              <a:effectLst/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</p:txBody>
      </p:sp>
      <p:pic>
        <p:nvPicPr>
          <p:cNvPr id="2" name="Picture 2" descr="クリックすると新しいウィンドウで開きます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09264" y="8517277"/>
            <a:ext cx="1193358" cy="10462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766911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3211</TotalTime>
  <Words>18</Words>
  <Application>Microsoft Office PowerPoint</Application>
  <PresentationFormat>A4 210 x 297 mm</PresentationFormat>
  <Paragraphs>10</Paragraphs>
  <Slides>1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2" baseType="lpstr"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ドリブルサッカースクール</dc:title>
  <dc:creator>高橋学</dc:creator>
  <cp:lastModifiedBy>USER</cp:lastModifiedBy>
  <cp:revision>30</cp:revision>
  <dcterms:created xsi:type="dcterms:W3CDTF">2017-05-20T13:21:58Z</dcterms:created>
  <dcterms:modified xsi:type="dcterms:W3CDTF">2018-02-16T14:13:32Z</dcterms:modified>
</cp:coreProperties>
</file>