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高橋学" initials="高橋学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-2088" y="-4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54D63-628A-425F-9FAC-1169C37F69B7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D0E95-A12F-46A3-90FC-683550B73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9199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54D63-628A-425F-9FAC-1169C37F69B7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D0E95-A12F-46A3-90FC-683550B73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263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54D63-628A-425F-9FAC-1169C37F69B7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D0E95-A12F-46A3-90FC-683550B73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3463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54D63-628A-425F-9FAC-1169C37F69B7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D0E95-A12F-46A3-90FC-683550B73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4701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54D63-628A-425F-9FAC-1169C37F69B7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D0E95-A12F-46A3-90FC-683550B73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443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54D63-628A-425F-9FAC-1169C37F69B7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D0E95-A12F-46A3-90FC-683550B73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3090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54D63-628A-425F-9FAC-1169C37F69B7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D0E95-A12F-46A3-90FC-683550B73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9270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54D63-628A-425F-9FAC-1169C37F69B7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D0E95-A12F-46A3-90FC-683550B73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227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54D63-628A-425F-9FAC-1169C37F69B7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D0E95-A12F-46A3-90FC-683550B73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86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54D63-628A-425F-9FAC-1169C37F69B7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D0E95-A12F-46A3-90FC-683550B73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8921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54D63-628A-425F-9FAC-1169C37F69B7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D0E95-A12F-46A3-90FC-683550B73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165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54D63-628A-425F-9FAC-1169C37F69B7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D0E95-A12F-46A3-90FC-683550B73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7683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209062" y="5330360"/>
            <a:ext cx="653545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4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仙台南ドリブルパーク</a:t>
            </a:r>
          </a:p>
          <a:p>
            <a:pPr algn="ctr"/>
            <a:r>
              <a:rPr lang="ja-JP" altLang="en-US" sz="4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新規スクール生募集</a:t>
            </a:r>
            <a:r>
              <a:rPr lang="en-US" altLang="ja-JP" sz="4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!!</a:t>
            </a:r>
            <a:endParaRPr lang="ja-JP" altLang="en-US" sz="44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9061" y="6947899"/>
            <a:ext cx="6535450" cy="2819041"/>
          </a:xfrm>
          <a:prstGeom prst="rect">
            <a:avLst/>
          </a:prstGeom>
          <a:ln w="28575" cmpd="sng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spc="600" dirty="0">
                <a:solidFill>
                  <a:srgbClr val="FF0000"/>
                </a:solidFill>
                <a:latin typeface="+mn-ea"/>
              </a:rPr>
              <a:t>事業名</a:t>
            </a:r>
            <a:r>
              <a:rPr lang="en-US" altLang="ja-JP" sz="1200" spc="600" dirty="0">
                <a:solidFill>
                  <a:srgbClr val="FF0000"/>
                </a:solidFill>
                <a:latin typeface="+mn-ea"/>
              </a:rPr>
              <a:t>/</a:t>
            </a:r>
            <a:r>
              <a:rPr lang="ja-JP" altLang="en-US" sz="1200" spc="600" dirty="0">
                <a:solidFill>
                  <a:srgbClr val="FF0000"/>
                </a:solidFill>
                <a:latin typeface="+mn-ea"/>
              </a:rPr>
              <a:t>ドリブルスクール</a:t>
            </a:r>
            <a:endParaRPr lang="en-US" altLang="ja-JP" sz="1200" spc="600" dirty="0">
              <a:solidFill>
                <a:srgbClr val="FF0000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200" spc="600" dirty="0">
                <a:solidFill>
                  <a:srgbClr val="FF0000"/>
                </a:solidFill>
                <a:latin typeface="+mn-ea"/>
              </a:rPr>
              <a:t>対象</a:t>
            </a:r>
            <a:r>
              <a:rPr lang="en-US" altLang="ja-JP" sz="1200" spc="600" dirty="0">
                <a:solidFill>
                  <a:srgbClr val="FF0000"/>
                </a:solidFill>
                <a:latin typeface="+mn-ea"/>
              </a:rPr>
              <a:t>/</a:t>
            </a:r>
            <a:r>
              <a:rPr lang="ja-JP" altLang="en-US" sz="1200" spc="600" dirty="0">
                <a:solidFill>
                  <a:srgbClr val="FF0000"/>
                </a:solidFill>
                <a:latin typeface="+mn-ea"/>
              </a:rPr>
              <a:t>小学</a:t>
            </a:r>
            <a:r>
              <a:rPr lang="en-US" altLang="ja-JP" sz="1200" spc="600" dirty="0">
                <a:solidFill>
                  <a:srgbClr val="FF0000"/>
                </a:solidFill>
                <a:latin typeface="+mn-ea"/>
              </a:rPr>
              <a:t>3</a:t>
            </a:r>
            <a:r>
              <a:rPr lang="ja-JP" altLang="en-US" sz="1200" spc="600" dirty="0">
                <a:solidFill>
                  <a:srgbClr val="FF0000"/>
                </a:solidFill>
                <a:latin typeface="+mn-ea"/>
              </a:rPr>
              <a:t>年生～中学</a:t>
            </a:r>
            <a:r>
              <a:rPr lang="en-US" altLang="ja-JP" sz="1200" spc="600" dirty="0">
                <a:solidFill>
                  <a:srgbClr val="FF0000"/>
                </a:solidFill>
                <a:latin typeface="+mn-ea"/>
              </a:rPr>
              <a:t>3</a:t>
            </a:r>
            <a:r>
              <a:rPr lang="ja-JP" altLang="en-US" sz="1200" spc="600" dirty="0">
                <a:solidFill>
                  <a:srgbClr val="FF0000"/>
                </a:solidFill>
                <a:latin typeface="+mn-ea"/>
              </a:rPr>
              <a:t>年生</a:t>
            </a:r>
            <a:r>
              <a:rPr lang="en-US" altLang="ja-JP" sz="1200" spc="600" dirty="0">
                <a:solidFill>
                  <a:srgbClr val="FF0000"/>
                </a:solidFill>
                <a:latin typeface="+mn-ea"/>
              </a:rPr>
              <a:t/>
            </a:r>
            <a:br>
              <a:rPr lang="en-US" altLang="ja-JP" sz="1200" spc="600" dirty="0">
                <a:solidFill>
                  <a:srgbClr val="FF0000"/>
                </a:solidFill>
                <a:latin typeface="+mn-ea"/>
              </a:rPr>
            </a:br>
            <a:r>
              <a:rPr lang="ja-JP" altLang="en-US" sz="1200" spc="600" dirty="0">
                <a:solidFill>
                  <a:srgbClr val="FF0000"/>
                </a:solidFill>
                <a:latin typeface="+mn-ea"/>
              </a:rPr>
              <a:t>練習日</a:t>
            </a:r>
            <a:r>
              <a:rPr lang="en-US" altLang="ja-JP" sz="1200" spc="600" dirty="0">
                <a:solidFill>
                  <a:srgbClr val="FF0000"/>
                </a:solidFill>
                <a:latin typeface="+mn-ea"/>
              </a:rPr>
              <a:t>/</a:t>
            </a:r>
            <a:r>
              <a:rPr lang="ja-JP" altLang="en-US" sz="1200" spc="600" dirty="0">
                <a:solidFill>
                  <a:srgbClr val="FF0000"/>
                </a:solidFill>
                <a:latin typeface="+mn-ea"/>
              </a:rPr>
              <a:t>毎週・木曜日・土曜日</a:t>
            </a:r>
            <a:r>
              <a:rPr lang="en-US" altLang="ja-JP" sz="1200" spc="600" dirty="0">
                <a:solidFill>
                  <a:srgbClr val="FF0000"/>
                </a:solidFill>
                <a:latin typeface="+mn-ea"/>
              </a:rPr>
              <a:t>17</a:t>
            </a:r>
            <a:r>
              <a:rPr lang="ja-JP" altLang="en-US" sz="1200" spc="600" dirty="0">
                <a:solidFill>
                  <a:srgbClr val="FF0000"/>
                </a:solidFill>
                <a:latin typeface="+mn-ea"/>
              </a:rPr>
              <a:t>：</a:t>
            </a:r>
            <a:r>
              <a:rPr lang="en-US" altLang="ja-JP" sz="1200" spc="600" dirty="0">
                <a:solidFill>
                  <a:srgbClr val="FF0000"/>
                </a:solidFill>
                <a:latin typeface="+mn-ea"/>
              </a:rPr>
              <a:t>30</a:t>
            </a:r>
            <a:r>
              <a:rPr lang="ja-JP" altLang="en-US" sz="1200" spc="600" dirty="0">
                <a:solidFill>
                  <a:srgbClr val="FF0000"/>
                </a:solidFill>
                <a:latin typeface="+mn-ea"/>
              </a:rPr>
              <a:t>～</a:t>
            </a:r>
            <a:r>
              <a:rPr lang="en-US" altLang="ja-JP" sz="1200" spc="600" dirty="0">
                <a:solidFill>
                  <a:srgbClr val="FF0000"/>
                </a:solidFill>
                <a:latin typeface="+mn-ea"/>
              </a:rPr>
              <a:t>19</a:t>
            </a:r>
            <a:r>
              <a:rPr lang="ja-JP" altLang="en-US" sz="1200" spc="600" dirty="0">
                <a:solidFill>
                  <a:srgbClr val="FF0000"/>
                </a:solidFill>
                <a:latin typeface="+mn-ea"/>
              </a:rPr>
              <a:t>：</a:t>
            </a:r>
            <a:r>
              <a:rPr lang="en-US" altLang="ja-JP" sz="1200" spc="600" dirty="0">
                <a:solidFill>
                  <a:srgbClr val="FF0000"/>
                </a:solidFill>
                <a:latin typeface="+mn-ea"/>
              </a:rPr>
              <a:t>00</a:t>
            </a:r>
          </a:p>
          <a:p>
            <a:pPr>
              <a:lnSpc>
                <a:spcPct val="150000"/>
              </a:lnSpc>
            </a:pPr>
            <a:r>
              <a:rPr lang="ja-JP" altLang="en-US" sz="1200" spc="600" dirty="0">
                <a:solidFill>
                  <a:srgbClr val="FF0000"/>
                </a:solidFill>
                <a:latin typeface="+mn-ea"/>
              </a:rPr>
              <a:t>場 所</a:t>
            </a:r>
            <a:r>
              <a:rPr lang="en-US" altLang="ja-JP" sz="1200" spc="600" dirty="0">
                <a:solidFill>
                  <a:srgbClr val="FF0000"/>
                </a:solidFill>
                <a:latin typeface="+mn-ea"/>
              </a:rPr>
              <a:t>/(</a:t>
            </a:r>
            <a:r>
              <a:rPr lang="ja-JP" altLang="en-US" sz="1200" spc="600" dirty="0">
                <a:solidFill>
                  <a:srgbClr val="FF0000"/>
                </a:solidFill>
                <a:latin typeface="+mn-ea"/>
              </a:rPr>
              <a:t>木</a:t>
            </a:r>
            <a:r>
              <a:rPr lang="en-US" altLang="ja-JP" sz="1200" spc="600" dirty="0">
                <a:solidFill>
                  <a:srgbClr val="FF0000"/>
                </a:solidFill>
                <a:latin typeface="+mn-ea"/>
              </a:rPr>
              <a:t>)</a:t>
            </a:r>
            <a:r>
              <a:rPr lang="ja-JP" altLang="en-US" sz="1200" spc="600" dirty="0">
                <a:solidFill>
                  <a:srgbClr val="FF0000"/>
                </a:solidFill>
                <a:latin typeface="+mn-ea"/>
              </a:rPr>
              <a:t>中田小学校</a:t>
            </a:r>
            <a:endParaRPr lang="en-US" altLang="ja-JP" sz="1200" spc="600" dirty="0">
              <a:solidFill>
                <a:srgbClr val="FF0000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200" spc="600" dirty="0">
                <a:solidFill>
                  <a:srgbClr val="FF0000"/>
                </a:solidFill>
                <a:latin typeface="+mn-ea"/>
              </a:rPr>
              <a:t>　　　　（土）近隣地区体育館、その都度</a:t>
            </a:r>
            <a:r>
              <a:rPr lang="en-US" altLang="ja-JP" sz="1200" spc="600" dirty="0">
                <a:solidFill>
                  <a:srgbClr val="FF0000"/>
                </a:solidFill>
                <a:latin typeface="+mn-ea"/>
              </a:rPr>
              <a:t>HP</a:t>
            </a:r>
            <a:r>
              <a:rPr lang="ja-JP" altLang="en-US" sz="1200" spc="600" dirty="0">
                <a:solidFill>
                  <a:srgbClr val="FF0000"/>
                </a:solidFill>
                <a:latin typeface="+mn-ea"/>
              </a:rPr>
              <a:t>でご案内　</a:t>
            </a:r>
            <a:endParaRPr lang="en-US" altLang="ja-JP" sz="1200" spc="600" dirty="0">
              <a:solidFill>
                <a:srgbClr val="FF0000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200" spc="600" dirty="0">
                <a:solidFill>
                  <a:srgbClr val="FF0000"/>
                </a:solidFill>
                <a:latin typeface="+mn-ea"/>
              </a:rPr>
              <a:t>年会費</a:t>
            </a:r>
            <a:r>
              <a:rPr lang="en-US" altLang="ja-JP" sz="1200" spc="600" dirty="0">
                <a:solidFill>
                  <a:srgbClr val="FF0000"/>
                </a:solidFill>
                <a:latin typeface="+mn-ea"/>
              </a:rPr>
              <a:t>/1,000</a:t>
            </a:r>
            <a:r>
              <a:rPr lang="ja-JP" altLang="en-US" sz="1200" spc="600" dirty="0">
                <a:solidFill>
                  <a:srgbClr val="FF0000"/>
                </a:solidFill>
                <a:latin typeface="+mn-ea"/>
              </a:rPr>
              <a:t>円（保険料）</a:t>
            </a:r>
            <a:endParaRPr lang="en-US" altLang="ja-JP" sz="1200" spc="600" dirty="0">
              <a:solidFill>
                <a:srgbClr val="FF0000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200" spc="600" dirty="0">
                <a:solidFill>
                  <a:srgbClr val="FF0000"/>
                </a:solidFill>
                <a:latin typeface="+mn-ea"/>
              </a:rPr>
              <a:t>月会費</a:t>
            </a:r>
            <a:r>
              <a:rPr lang="en-US" altLang="ja-JP" sz="1200" spc="600" dirty="0">
                <a:solidFill>
                  <a:srgbClr val="FF0000"/>
                </a:solidFill>
                <a:latin typeface="+mn-ea"/>
              </a:rPr>
              <a:t>/500</a:t>
            </a:r>
            <a:r>
              <a:rPr lang="ja-JP" altLang="en-US" sz="1200" spc="600" dirty="0">
                <a:solidFill>
                  <a:srgbClr val="FF0000"/>
                </a:solidFill>
                <a:latin typeface="+mn-ea"/>
              </a:rPr>
              <a:t>円</a:t>
            </a:r>
            <a:endParaRPr lang="en-US" altLang="ja-JP" sz="1200" spc="600" dirty="0">
              <a:solidFill>
                <a:srgbClr val="FF0000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200" spc="600" dirty="0">
                <a:solidFill>
                  <a:srgbClr val="FF0000"/>
                </a:solidFill>
                <a:latin typeface="+mn-ea"/>
              </a:rPr>
              <a:t>主</a:t>
            </a:r>
            <a:r>
              <a:rPr lang="ja-JP" altLang="en-US" sz="1200" spc="600" dirty="0">
                <a:solidFill>
                  <a:schemeClr val="bg1"/>
                </a:solidFill>
                <a:latin typeface="+mn-ea"/>
              </a:rPr>
              <a:t>　</a:t>
            </a:r>
            <a:r>
              <a:rPr lang="ja-JP" altLang="en-US" sz="1200" spc="600" dirty="0">
                <a:solidFill>
                  <a:srgbClr val="FF0000"/>
                </a:solidFill>
                <a:latin typeface="+mn-ea"/>
              </a:rPr>
              <a:t>催</a:t>
            </a:r>
            <a:r>
              <a:rPr lang="en-US" altLang="ja-JP" sz="1200" spc="600" dirty="0">
                <a:solidFill>
                  <a:srgbClr val="FF0000"/>
                </a:solidFill>
                <a:latin typeface="+mn-ea"/>
              </a:rPr>
              <a:t>/NPO</a:t>
            </a:r>
            <a:r>
              <a:rPr lang="ja-JP" altLang="en-US" sz="1200" spc="600" dirty="0">
                <a:solidFill>
                  <a:srgbClr val="FF0000"/>
                </a:solidFill>
                <a:latin typeface="+mn-ea"/>
              </a:rPr>
              <a:t>法人仙台中田スポーツクラブ</a:t>
            </a:r>
            <a:endParaRPr lang="en-US" altLang="ja-JP" sz="1200" spc="600" dirty="0">
              <a:solidFill>
                <a:srgbClr val="FF0000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200" spc="600" dirty="0">
                <a:solidFill>
                  <a:srgbClr val="FF0000"/>
                </a:solidFill>
                <a:latin typeface="+mn-ea"/>
              </a:rPr>
              <a:t>問い合わせ</a:t>
            </a:r>
            <a:r>
              <a:rPr lang="en-US" altLang="ja-JP" sz="1200" spc="600" dirty="0">
                <a:solidFill>
                  <a:srgbClr val="FF0000"/>
                </a:solidFill>
                <a:latin typeface="+mn-ea"/>
              </a:rPr>
              <a:t>/</a:t>
            </a:r>
            <a:r>
              <a:rPr lang="ja-JP" altLang="en-US" sz="1200" spc="600" dirty="0">
                <a:solidFill>
                  <a:srgbClr val="FF0000"/>
                </a:solidFill>
                <a:latin typeface="+mn-ea"/>
              </a:rPr>
              <a:t>中田ジュニアユース　（恵美）</a:t>
            </a:r>
            <a:r>
              <a:rPr lang="en-US" altLang="ja-JP" sz="1200" spc="600" dirty="0">
                <a:solidFill>
                  <a:srgbClr val="FF0000"/>
                </a:solidFill>
                <a:latin typeface="+mn-ea"/>
              </a:rPr>
              <a:t>090‐7076‐7658</a:t>
            </a:r>
          </a:p>
          <a:p>
            <a:pPr>
              <a:lnSpc>
                <a:spcPct val="150000"/>
              </a:lnSpc>
            </a:pPr>
            <a:endParaRPr lang="en-US" altLang="ja-JP" sz="1200" spc="600" dirty="0" smtClean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582546" y="413011"/>
            <a:ext cx="8118665" cy="427809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8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8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勝ツ事ヨリモ</a:t>
            </a:r>
            <a:endParaRPr lang="en-US" altLang="ja-JP" sz="8800" b="1" cap="none" spc="0" dirty="0" smtClean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8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ja-JP" altLang="en-US" sz="8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上手二ナルコト</a:t>
            </a:r>
            <a:endParaRPr lang="en-US" altLang="ja-JP" sz="8800" b="1" cap="none" spc="0" dirty="0" smtClean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endParaRPr lang="en-US" altLang="ja-JP" sz="9600" b="1" cap="none" spc="0" dirty="0" smtClean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2" name="Picture 2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2562" y="3079640"/>
            <a:ext cx="2705100" cy="237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669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</TotalTime>
  <Words>18</Words>
  <Application>Microsoft Office PowerPoint</Application>
  <PresentationFormat>A4 210 x 297 mm</PresentationFormat>
  <Paragraphs>12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ドリブルサッカースクール</dc:title>
  <dc:creator>高橋学</dc:creator>
  <cp:lastModifiedBy>USER</cp:lastModifiedBy>
  <cp:revision>23</cp:revision>
  <dcterms:created xsi:type="dcterms:W3CDTF">2017-05-20T13:21:58Z</dcterms:created>
  <dcterms:modified xsi:type="dcterms:W3CDTF">2017-11-16T12:44:58Z</dcterms:modified>
</cp:coreProperties>
</file>